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Fira Sans Extra Condensed Medium"/>
      <p:regular r:id="rId14"/>
      <p:bold r:id="rId15"/>
      <p:italic r:id="rId16"/>
      <p:boldItalic r:id="rId17"/>
    </p:embeddedFont>
    <p:embeddedFont>
      <p:font typeface="Fira Sans Medium"/>
      <p:regular r:id="rId18"/>
      <p:bold r:id="rId19"/>
      <p:italic r:id="rId20"/>
      <p:boldItalic r:id="rId21"/>
    </p:embeddedFont>
    <p:embeddedFont>
      <p:font typeface="Fira Sans SemiBold"/>
      <p:regular r:id="rId22"/>
      <p:bold r:id="rId23"/>
      <p:italic r:id="rId24"/>
      <p:boldItalic r:id="rId25"/>
    </p:embeddedFont>
    <p:embeddedFont>
      <p:font typeface="Fira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" orient="horz"/>
        <p:guide pos="288"/>
        <p:guide pos="5472"/>
        <p:guide pos="2984" orient="horz"/>
        <p:guide pos="5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Medium-italic.fntdata"/><Relationship Id="rId22" Type="http://schemas.openxmlformats.org/officeDocument/2006/relationships/font" Target="fonts/FiraSansSemiBold-regular.fntdata"/><Relationship Id="rId21" Type="http://schemas.openxmlformats.org/officeDocument/2006/relationships/font" Target="fonts/FiraSansMedium-boldItalic.fntdata"/><Relationship Id="rId24" Type="http://schemas.openxmlformats.org/officeDocument/2006/relationships/font" Target="fonts/FiraSansSemiBold-italic.fntdata"/><Relationship Id="rId23" Type="http://schemas.openxmlformats.org/officeDocument/2006/relationships/font" Target="fonts/FiraSans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-regular.fntdata"/><Relationship Id="rId25" Type="http://schemas.openxmlformats.org/officeDocument/2006/relationships/font" Target="fonts/FiraSansSemiBold-boldItalic.fntdata"/><Relationship Id="rId28" Type="http://schemas.openxmlformats.org/officeDocument/2006/relationships/font" Target="fonts/FiraSans-italic.fntdata"/><Relationship Id="rId27" Type="http://schemas.openxmlformats.org/officeDocument/2006/relationships/font" Target="fonts/Fira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FiraSansExtraCondensedMedium-bold.fntdata"/><Relationship Id="rId14" Type="http://schemas.openxmlformats.org/officeDocument/2006/relationships/font" Target="fonts/FiraSansExtraCondensedMedium-regular.fntdata"/><Relationship Id="rId17" Type="http://schemas.openxmlformats.org/officeDocument/2006/relationships/font" Target="fonts/FiraSansExtraCondensedMedium-boldItalic.fntdata"/><Relationship Id="rId16" Type="http://schemas.openxmlformats.org/officeDocument/2006/relationships/font" Target="fonts/FiraSansExtraCondensedMedium-italic.fntdata"/><Relationship Id="rId19" Type="http://schemas.openxmlformats.org/officeDocument/2006/relationships/font" Target="fonts/FiraSansMedium-bold.fntdata"/><Relationship Id="rId18" Type="http://schemas.openxmlformats.org/officeDocument/2006/relationships/font" Target="fonts/Fira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1ed6c2d0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1ed6c2d0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26b311a3a_2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26b311a3a_2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e26b311a3a_2_1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e26b311a3a_2_1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4a06c92dc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4a06c92dc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02675195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902675195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e26b311a3a_2_2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e26b311a3a_2_2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9026751953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9026751953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5398626" y="2746864"/>
            <a:ext cx="2879700" cy="1989748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rect b="b" l="l" r="r" t="t"/>
              <a:pathLst>
                <a:path extrusionOk="0" h="26730" w="16976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rect b="b" l="l" r="r" t="t"/>
              <a:pathLst>
                <a:path extrusionOk="0" h="21789" w="16976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rect b="b" l="l" r="r" t="t"/>
              <a:pathLst>
                <a:path extrusionOk="0" h="21235" w="1061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rect b="b" l="l" r="r" t="t"/>
              <a:pathLst>
                <a:path extrusionOk="0" h="10673" w="10673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rect b="b" l="l" r="r" t="t"/>
              <a:pathLst>
                <a:path extrusionOk="0" h="7555" w="8267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rect b="b" l="l" r="r" t="t"/>
              <a:pathLst>
                <a:path extrusionOk="0" h="6430" w="162115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rect b="b" l="l" r="r" t="t"/>
              <a:pathLst>
                <a:path extrusionOk="0" h="8647" w="17736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rect b="b" l="l" r="r" t="t"/>
              <a:pathLst>
                <a:path extrusionOk="0" h="983" w="4973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rect b="b" l="l" r="r" t="t"/>
              <a:pathLst>
                <a:path extrusionOk="0" h="983" w="2756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rect b="b" l="l" r="r" t="t"/>
              <a:pathLst>
                <a:path extrusionOk="0" h="1015" w="6145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rect b="b" l="l" r="r" t="t"/>
              <a:pathLst>
                <a:path extrusionOk="0" h="8615" w="17735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rect b="b" l="l" r="r" t="t"/>
              <a:pathLst>
                <a:path extrusionOk="0" h="1015" w="3991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rect b="b" l="l" r="r" t="t"/>
              <a:pathLst>
                <a:path extrusionOk="0" h="1015" w="253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rect b="b" l="l" r="r" t="t"/>
              <a:pathLst>
                <a:path extrusionOk="0" h="1015" w="215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rect b="b" l="l" r="r" t="t"/>
              <a:pathLst>
                <a:path extrusionOk="0" h="1014" w="5448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rect b="b" l="l" r="r" t="t"/>
              <a:pathLst>
                <a:path extrusionOk="0" h="8615" w="17736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rect b="b" l="l" r="r" t="t"/>
              <a:pathLst>
                <a:path extrusionOk="0" h="1015" w="2566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rect b="b" l="l" r="r" t="t"/>
              <a:pathLst>
                <a:path extrusionOk="0" h="1015" w="1837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rect b="b" l="l" r="r" t="t"/>
              <a:pathLst>
                <a:path extrusionOk="0" h="1015" w="478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rect b="b" l="l" r="r" t="t"/>
              <a:pathLst>
                <a:path extrusionOk="0" h="1015" w="2091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rect b="b" l="l" r="r" t="t"/>
              <a:pathLst>
                <a:path extrusionOk="0" h="78539" w="55326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rect b="b" l="l" r="r" t="t"/>
              <a:pathLst>
                <a:path extrusionOk="0" h="64732" w="46808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rect b="b" l="l" r="r" t="t"/>
              <a:pathLst>
                <a:path extrusionOk="0" h="60996" w="42089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rect b="b" l="l" r="r" t="t"/>
              <a:pathLst>
                <a:path extrusionOk="0" h="318" w="41741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rect b="b" l="l" r="r" t="t"/>
              <a:pathLst>
                <a:path extrusionOk="0" h="350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rect b="b" l="l" r="r" t="t"/>
              <a:pathLst>
                <a:path extrusionOk="0" h="317" w="41741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rect b="b" l="l" r="r" t="t"/>
              <a:pathLst>
                <a:path extrusionOk="0" h="60678" w="349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rect b="b" l="l" r="r" t="t"/>
              <a:pathLst>
                <a:path extrusionOk="0" h="8488" w="4181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rect b="b" l="l" r="r" t="t"/>
              <a:pathLst>
                <a:path extrusionOk="0" h="15234" w="4181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rect b="b" l="l" r="r" t="t"/>
              <a:pathLst>
                <a:path extrusionOk="0" h="3516" w="4181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rect b="b" l="l" r="r" t="t"/>
              <a:pathLst>
                <a:path extrusionOk="0" h="11180" w="4181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rect b="b" l="l" r="r" t="t"/>
              <a:pathLst>
                <a:path extrusionOk="0" h="7000" w="4181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rect b="b" l="l" r="r" t="t"/>
              <a:pathLst>
                <a:path extrusionOk="0" h="983" w="554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rect b="b" l="l" r="r" t="t"/>
              <a:pathLst>
                <a:path extrusionOk="0" h="983" w="2122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rect b="b" l="l" r="r" t="t"/>
              <a:pathLst>
                <a:path extrusionOk="0" h="1014" w="2408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rect b="b" l="l" r="r" t="t"/>
              <a:pathLst>
                <a:path extrusionOk="0" h="1014" w="4245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rect b="b" l="l" r="r" t="t"/>
              <a:pathLst>
                <a:path extrusionOk="0" h="1015" w="5512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rect b="b" l="l" r="r" t="t"/>
              <a:pathLst>
                <a:path extrusionOk="0" h="1015" w="243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rect b="b" l="l" r="r" t="t"/>
              <a:pathLst>
                <a:path extrusionOk="0" h="983" w="452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rect b="b" l="l" r="r" t="t"/>
              <a:pathLst>
                <a:path extrusionOk="0" h="983" w="2345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rect b="b" l="l" r="r" t="t"/>
              <a:pathLst>
                <a:path extrusionOk="0" h="1014" w="4878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rect b="b" l="l" r="r" t="t"/>
              <a:pathLst>
                <a:path extrusionOk="0" h="983" w="453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rect b="b" l="l" r="r" t="t"/>
              <a:pathLst>
                <a:path extrusionOk="0" h="1015" w="491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rect b="b" l="l" r="r" t="t"/>
              <a:pathLst>
                <a:path extrusionOk="0" h="21884" w="21885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rect b="b" l="l" r="r" t="t"/>
              <a:pathLst>
                <a:path extrusionOk="0" h="17951" w="8108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rect b="b" l="l" r="r" t="t"/>
              <a:pathLst>
                <a:path extrusionOk="0" h="1521" w="11496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rect b="b" l="l" r="r" t="t"/>
              <a:pathLst>
                <a:path extrusionOk="0" h="1015" w="42723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rect b="b" l="l" r="r" t="t"/>
              <a:pathLst>
                <a:path extrusionOk="0" h="2788" w="282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rect b="b" l="l" r="r" t="t"/>
              <a:pathLst>
                <a:path extrusionOk="0" h="2725" w="2724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rect b="b" l="l" r="r" t="t"/>
              <a:pathLst>
                <a:path extrusionOk="0" h="3009" w="7285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rect b="b" l="l" r="r" t="t"/>
              <a:pathLst>
                <a:path extrusionOk="0" h="2978" w="5955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rect b="b" l="l" r="r" t="t"/>
              <a:pathLst>
                <a:path extrusionOk="0" h="2978" w="3485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rect b="b" l="l" r="r" t="t"/>
              <a:pathLst>
                <a:path extrusionOk="0" h="2282" w="2313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rect b="b" l="l" r="r" t="t"/>
              <a:pathLst>
                <a:path extrusionOk="0" h="9122" w="82499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rect b="b" l="l" r="r" t="t"/>
              <a:pathLst>
                <a:path extrusionOk="0" h="42152" w="82467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rect b="b" l="l" r="r" t="t"/>
              <a:pathLst>
                <a:path extrusionOk="0" h="4276" w="17514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rect b="b" l="l" r="r" t="t"/>
              <a:pathLst>
                <a:path extrusionOk="0" h="11655" w="33665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rect b="b" l="l" r="r" t="t"/>
              <a:pathLst>
                <a:path extrusionOk="0" h="2851" w="34013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rect b="b" l="l" r="r" t="t"/>
              <a:pathLst>
                <a:path extrusionOk="0" h="15917" w="26666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rect b="b" l="l" r="r" t="t"/>
              <a:pathLst>
                <a:path extrusionOk="0" h="38764" w="38004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rect b="b" l="l" r="r" t="t"/>
              <a:pathLst>
                <a:path extrusionOk="0" h="16597" w="26983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rect b="b" l="l" r="r" t="t"/>
              <a:pathLst>
                <a:path extrusionOk="0" h="2926" w="5163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rect b="b" l="l" r="r" t="t"/>
              <a:pathLst>
                <a:path extrusionOk="0" h="3919" w="5923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rect b="b" l="l" r="r" t="t"/>
              <a:pathLst>
                <a:path extrusionOk="0" h="5068" w="5987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rect b="b" l="l" r="r" t="t"/>
              <a:pathLst>
                <a:path extrusionOk="0" h="12479" w="2344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rect b="b" l="l" r="r" t="t"/>
              <a:pathLst>
                <a:path extrusionOk="0" h="5068" w="5986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rect b="b" l="l" r="r" t="t"/>
              <a:pathLst>
                <a:path extrusionOk="0" h="13650" w="70844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rect b="b" l="l" r="r" t="t"/>
              <a:pathLst>
                <a:path extrusionOk="0" h="4561" w="4561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rect b="b" l="l" r="r" t="t"/>
              <a:pathLst>
                <a:path extrusionOk="0" h="3041" w="301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rect b="b" l="l" r="r" t="t"/>
              <a:pathLst>
                <a:path extrusionOk="0" h="2440" w="244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rect b="b" l="l" r="r" t="t"/>
              <a:pathLst>
                <a:path extrusionOk="0" h="4213" w="4182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rect b="b" l="l" r="r" t="t"/>
              <a:pathLst>
                <a:path extrusionOk="0" h="2439" w="244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rect b="b" l="l" r="r" t="t"/>
              <a:pathLst>
                <a:path extrusionOk="0" h="982" w="6937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rect b="b" l="l" r="r" t="t"/>
              <a:pathLst>
                <a:path extrusionOk="0" h="982" w="3263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rect b="b" l="l" r="r" t="t"/>
              <a:pathLst>
                <a:path extrusionOk="0" h="982" w="2344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rect b="b" l="l" r="r" t="t"/>
              <a:pathLst>
                <a:path extrusionOk="0" h="1015" w="791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rect b="b" l="l" r="r" t="t"/>
              <a:pathLst>
                <a:path extrusionOk="0" h="983" w="4783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rect b="b" l="l" r="r" t="t"/>
              <a:pathLst>
                <a:path extrusionOk="0" h="983" w="202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rect b="b" l="l" r="r" t="t"/>
              <a:pathLst>
                <a:path extrusionOk="0" h="983" w="5479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rect b="b" l="l" r="r" t="t"/>
              <a:pathLst>
                <a:path extrusionOk="0" h="983" w="2946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rect b="b" l="l" r="r" t="t"/>
              <a:pathLst>
                <a:path extrusionOk="0" h="1015" w="557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rect b="b" l="l" r="r" t="t"/>
              <a:pathLst>
                <a:path extrusionOk="0" h="1015" w="272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rect b="b" l="l" r="r" t="t"/>
              <a:pathLst>
                <a:path extrusionOk="0" h="21266" w="10642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rect b="b" l="l" r="r" t="t"/>
              <a:pathLst>
                <a:path extrusionOk="0" h="10674" w="10674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rect b="b" l="l" r="r" t="t"/>
              <a:pathLst>
                <a:path extrusionOk="0" h="7538" w="8298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rect b="b" l="l" r="r" t="t"/>
              <a:pathLst>
                <a:path extrusionOk="0" h="11686" w="35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rect b="b" l="l" r="r" t="t"/>
              <a:pathLst>
                <a:path extrusionOk="0" h="26761" w="16976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rect b="b" l="l" r="r" t="t"/>
              <a:pathLst>
                <a:path extrusionOk="0" h="9977" w="349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rect b="b" l="l" r="r" t="t"/>
              <a:pathLst>
                <a:path extrusionOk="0" h="9628" w="9628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rect b="b" l="l" r="r" t="t"/>
              <a:pathLst>
                <a:path extrusionOk="0" h="17545" w="17545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rect b="b" l="l" r="r" t="t"/>
              <a:pathLst>
                <a:path extrusionOk="0" h="6905" w="6905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rect b="b" l="l" r="r" t="t"/>
              <a:pathLst>
                <a:path extrusionOk="0" h="10198" w="10198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rect b="b" l="l" r="r" t="t"/>
              <a:pathLst>
                <a:path extrusionOk="0" h="10198" w="10199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rect b="b" l="l" r="r" t="t"/>
              <a:pathLst>
                <a:path extrusionOk="0" h="15773" w="15772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rect b="b" l="l" r="r" t="t"/>
              <a:pathLst>
                <a:path extrusionOk="0" h="7126" w="7126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rect b="b" l="l" r="r" t="t"/>
              <a:pathLst>
                <a:path extrusionOk="0" h="3643" w="3674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rect b="b" l="l" r="r" t="t"/>
              <a:pathLst>
                <a:path extrusionOk="0" h="6144" w="6114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rect b="b" l="l" r="r" t="t"/>
              <a:pathLst>
                <a:path extrusionOk="0" h="6113" w="6113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rect b="b" l="l" r="r" t="t"/>
              <a:pathLst>
                <a:path extrusionOk="0" h="7887" w="7919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1580350" y="617600"/>
            <a:ext cx="58866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C4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Proyecto Nº4</a:t>
            </a:r>
            <a:endParaRPr sz="1800">
              <a:solidFill>
                <a:srgbClr val="263C4C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63C4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Lenguajes y frameworks más utilizados</a:t>
            </a:r>
            <a:endParaRPr sz="4000">
              <a:solidFill>
                <a:srgbClr val="263C4C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CC5212 - Procesamiento masivo de datos </a:t>
            </a:r>
            <a:endParaRPr sz="1800">
              <a:solidFill>
                <a:schemeClr val="dk2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3C4C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1165125" y="2540725"/>
            <a:ext cx="33207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3A5CD"/>
                </a:solidFill>
                <a:latin typeface="Fira Sans"/>
                <a:ea typeface="Fira Sans"/>
                <a:cs typeface="Fira Sans"/>
                <a:sym typeface="Fira Sans"/>
              </a:rPr>
              <a:t>Profesor:</a:t>
            </a:r>
            <a:r>
              <a:rPr lang="en" sz="150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Aidan Hogan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3A5CD"/>
                </a:solidFill>
                <a:latin typeface="Fira Sans"/>
                <a:ea typeface="Fira Sans"/>
                <a:cs typeface="Fira Sans"/>
                <a:sym typeface="Fira Sans"/>
              </a:rPr>
              <a:t>Auxiliares:</a:t>
            </a:r>
            <a:endParaRPr sz="1500">
              <a:solidFill>
                <a:srgbClr val="63A5C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Char char="●"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Alberto Moya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Char char="●"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Felipe Manen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3A5CD"/>
                </a:solidFill>
                <a:latin typeface="Fira Sans"/>
                <a:ea typeface="Fira Sans"/>
                <a:cs typeface="Fira Sans"/>
                <a:sym typeface="Fira Sans"/>
              </a:rPr>
              <a:t>Integrantes:</a:t>
            </a:r>
            <a:endParaRPr sz="1500">
              <a:solidFill>
                <a:srgbClr val="63A5C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Benjamín Mellado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Samuel Sánchez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Alonso Vargas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6" name="Google Shape;1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50" y="68700"/>
            <a:ext cx="1877202" cy="8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/>
          <p:nvPr/>
        </p:nvSpPr>
        <p:spPr>
          <a:xfrm>
            <a:off x="5209869" y="2488574"/>
            <a:ext cx="3485812" cy="942330"/>
          </a:xfrm>
          <a:custGeom>
            <a:rect b="b" l="l" r="r" t="t"/>
            <a:pathLst>
              <a:path extrusionOk="0" h="28997" w="107264">
                <a:moveTo>
                  <a:pt x="52173" y="0"/>
                </a:moveTo>
                <a:cubicBezTo>
                  <a:pt x="28601" y="0"/>
                  <a:pt x="4999" y="635"/>
                  <a:pt x="3325" y="2293"/>
                </a:cubicBezTo>
                <a:cubicBezTo>
                  <a:pt x="0" y="5618"/>
                  <a:pt x="5162" y="27374"/>
                  <a:pt x="6936" y="27913"/>
                </a:cubicBezTo>
                <a:cubicBezTo>
                  <a:pt x="9502" y="28707"/>
                  <a:pt x="23688" y="28997"/>
                  <a:pt x="40484" y="28997"/>
                </a:cubicBezTo>
                <a:cubicBezTo>
                  <a:pt x="67222" y="28997"/>
                  <a:pt x="100574" y="28262"/>
                  <a:pt x="104191" y="27659"/>
                </a:cubicBezTo>
                <a:cubicBezTo>
                  <a:pt x="107263" y="27153"/>
                  <a:pt x="103431" y="3338"/>
                  <a:pt x="100866" y="1532"/>
                </a:cubicBezTo>
                <a:cubicBezTo>
                  <a:pt x="99580" y="643"/>
                  <a:pt x="75891" y="0"/>
                  <a:pt x="52173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>
            <a:off x="8058600" y="2516749"/>
            <a:ext cx="637081" cy="894364"/>
          </a:xfrm>
          <a:custGeom>
            <a:rect b="b" l="l" r="r" t="t"/>
            <a:pathLst>
              <a:path extrusionOk="0" h="27521" w="19604">
                <a:moveTo>
                  <a:pt x="8392" y="0"/>
                </a:moveTo>
                <a:cubicBezTo>
                  <a:pt x="6682" y="6113"/>
                  <a:pt x="4371" y="22137"/>
                  <a:pt x="0" y="27521"/>
                </a:cubicBezTo>
                <a:cubicBezTo>
                  <a:pt x="8551" y="27299"/>
                  <a:pt x="14916" y="26982"/>
                  <a:pt x="16531" y="26729"/>
                </a:cubicBezTo>
                <a:cubicBezTo>
                  <a:pt x="19603" y="26222"/>
                  <a:pt x="15771" y="2439"/>
                  <a:pt x="13206" y="665"/>
                </a:cubicBezTo>
                <a:cubicBezTo>
                  <a:pt x="12858" y="412"/>
                  <a:pt x="11116" y="190"/>
                  <a:pt x="8392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4960809" y="1183084"/>
            <a:ext cx="3485812" cy="942330"/>
          </a:xfrm>
          <a:custGeom>
            <a:rect b="b" l="l" r="r" t="t"/>
            <a:pathLst>
              <a:path extrusionOk="0" h="28997" w="107264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>
            <a:off x="5049299" y="3794193"/>
            <a:ext cx="3485812" cy="942265"/>
          </a:xfrm>
          <a:custGeom>
            <a:rect b="b" l="l" r="r" t="t"/>
            <a:pathLst>
              <a:path extrusionOk="0" h="28995" w="107264">
                <a:moveTo>
                  <a:pt x="52393" y="0"/>
                </a:moveTo>
                <a:cubicBezTo>
                  <a:pt x="28748" y="0"/>
                  <a:pt x="5005" y="642"/>
                  <a:pt x="3326" y="2304"/>
                </a:cubicBezTo>
                <a:cubicBezTo>
                  <a:pt x="1" y="5630"/>
                  <a:pt x="5163" y="27354"/>
                  <a:pt x="6936" y="27924"/>
                </a:cubicBezTo>
                <a:cubicBezTo>
                  <a:pt x="9508" y="28708"/>
                  <a:pt x="23747" y="28995"/>
                  <a:pt x="40589" y="28995"/>
                </a:cubicBezTo>
                <a:cubicBezTo>
                  <a:pt x="67309" y="28995"/>
                  <a:pt x="100579" y="28273"/>
                  <a:pt x="104192" y="27671"/>
                </a:cubicBezTo>
                <a:cubicBezTo>
                  <a:pt x="107264" y="27133"/>
                  <a:pt x="103432" y="3318"/>
                  <a:pt x="100867" y="1544"/>
                </a:cubicBezTo>
                <a:cubicBezTo>
                  <a:pt x="99584" y="642"/>
                  <a:pt x="76038" y="0"/>
                  <a:pt x="52393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7898030" y="3821719"/>
            <a:ext cx="637081" cy="895404"/>
          </a:xfrm>
          <a:custGeom>
            <a:rect b="b" l="l" r="r" t="t"/>
            <a:pathLst>
              <a:path extrusionOk="0" h="27553" w="19604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17" y="27014"/>
                  <a:pt x="16532" y="26729"/>
                </a:cubicBezTo>
                <a:cubicBezTo>
                  <a:pt x="19604" y="26222"/>
                  <a:pt x="15772" y="2471"/>
                  <a:pt x="13207" y="697"/>
                </a:cubicBezTo>
                <a:cubicBezTo>
                  <a:pt x="12858" y="444"/>
                  <a:pt x="11117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4583090" y="1338357"/>
            <a:ext cx="631946" cy="631946"/>
          </a:xfrm>
          <a:custGeom>
            <a:rect b="b" l="l" r="r" t="t"/>
            <a:pathLst>
              <a:path extrusionOk="0" h="19446" w="19446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"/>
          <p:cNvSpPr/>
          <p:nvPr/>
        </p:nvSpPr>
        <p:spPr>
          <a:xfrm>
            <a:off x="4665439" y="1519986"/>
            <a:ext cx="293322" cy="251693"/>
          </a:xfrm>
          <a:custGeom>
            <a:rect b="b" l="l" r="r" t="t"/>
            <a:pathLst>
              <a:path extrusionOk="0" h="7745" w="9026">
                <a:moveTo>
                  <a:pt x="4845" y="0"/>
                </a:moveTo>
                <a:cubicBezTo>
                  <a:pt x="4606" y="0"/>
                  <a:pt x="4363" y="16"/>
                  <a:pt x="4117" y="49"/>
                </a:cubicBezTo>
                <a:cubicBezTo>
                  <a:pt x="1774" y="365"/>
                  <a:pt x="0" y="2075"/>
                  <a:pt x="222" y="3912"/>
                </a:cubicBezTo>
                <a:cubicBezTo>
                  <a:pt x="317" y="4704"/>
                  <a:pt x="760" y="5401"/>
                  <a:pt x="1457" y="5907"/>
                </a:cubicBezTo>
                <a:lnTo>
                  <a:pt x="1014" y="7744"/>
                </a:lnTo>
                <a:lnTo>
                  <a:pt x="2819" y="6541"/>
                </a:lnTo>
                <a:cubicBezTo>
                  <a:pt x="3225" y="6663"/>
                  <a:pt x="3657" y="6719"/>
                  <a:pt x="4115" y="6719"/>
                </a:cubicBezTo>
                <a:cubicBezTo>
                  <a:pt x="4372" y="6719"/>
                  <a:pt x="4636" y="6702"/>
                  <a:pt x="4909" y="6667"/>
                </a:cubicBezTo>
                <a:cubicBezTo>
                  <a:pt x="7284" y="6382"/>
                  <a:pt x="9026" y="4641"/>
                  <a:pt x="8804" y="2804"/>
                </a:cubicBezTo>
                <a:cubicBezTo>
                  <a:pt x="8634" y="1186"/>
                  <a:pt x="6911" y="0"/>
                  <a:pt x="484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4838326" y="1473254"/>
            <a:ext cx="294395" cy="260337"/>
          </a:xfrm>
          <a:custGeom>
            <a:rect b="b" l="l" r="r" t="t"/>
            <a:pathLst>
              <a:path extrusionOk="0" h="8011" w="9059">
                <a:moveTo>
                  <a:pt x="4151" y="0"/>
                </a:moveTo>
                <a:cubicBezTo>
                  <a:pt x="2152" y="0"/>
                  <a:pt x="477" y="1103"/>
                  <a:pt x="254" y="2722"/>
                </a:cubicBezTo>
                <a:cubicBezTo>
                  <a:pt x="1" y="4558"/>
                  <a:pt x="1711" y="6300"/>
                  <a:pt x="4054" y="6680"/>
                </a:cubicBezTo>
                <a:cubicBezTo>
                  <a:pt x="4339" y="6716"/>
                  <a:pt x="4615" y="6734"/>
                  <a:pt x="4884" y="6734"/>
                </a:cubicBezTo>
                <a:cubicBezTo>
                  <a:pt x="5332" y="6734"/>
                  <a:pt x="5760" y="6684"/>
                  <a:pt x="6176" y="6585"/>
                </a:cubicBezTo>
                <a:lnTo>
                  <a:pt x="8108" y="8010"/>
                </a:lnTo>
                <a:lnTo>
                  <a:pt x="7538" y="5952"/>
                </a:lnTo>
                <a:cubicBezTo>
                  <a:pt x="8235" y="5477"/>
                  <a:pt x="8678" y="4812"/>
                  <a:pt x="8805" y="4020"/>
                </a:cubicBezTo>
                <a:cubicBezTo>
                  <a:pt x="9058" y="2183"/>
                  <a:pt x="7348" y="410"/>
                  <a:pt x="4973" y="62"/>
                </a:cubicBezTo>
                <a:cubicBezTo>
                  <a:pt x="4695" y="20"/>
                  <a:pt x="4420" y="0"/>
                  <a:pt x="41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"/>
          <p:cNvSpPr/>
          <p:nvPr/>
        </p:nvSpPr>
        <p:spPr>
          <a:xfrm>
            <a:off x="4839365" y="1524633"/>
            <a:ext cx="115301" cy="155436"/>
          </a:xfrm>
          <a:custGeom>
            <a:rect b="b" l="l" r="r" t="t"/>
            <a:pathLst>
              <a:path extrusionOk="0" h="4783" w="3548">
                <a:moveTo>
                  <a:pt x="665" y="1"/>
                </a:moveTo>
                <a:cubicBezTo>
                  <a:pt x="412" y="381"/>
                  <a:pt x="222" y="792"/>
                  <a:pt x="190" y="1267"/>
                </a:cubicBezTo>
                <a:cubicBezTo>
                  <a:pt x="0" y="2724"/>
                  <a:pt x="1140" y="4149"/>
                  <a:pt x="2819" y="4783"/>
                </a:cubicBezTo>
                <a:cubicBezTo>
                  <a:pt x="3294" y="4149"/>
                  <a:pt x="3547" y="3421"/>
                  <a:pt x="3452" y="2661"/>
                </a:cubicBezTo>
                <a:cubicBezTo>
                  <a:pt x="3294" y="1362"/>
                  <a:pt x="2186" y="349"/>
                  <a:pt x="66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"/>
          <p:cNvSpPr/>
          <p:nvPr/>
        </p:nvSpPr>
        <p:spPr>
          <a:xfrm>
            <a:off x="4669534" y="3949336"/>
            <a:ext cx="630939" cy="631946"/>
          </a:xfrm>
          <a:custGeom>
            <a:rect b="b" l="l" r="r" t="t"/>
            <a:pathLst>
              <a:path extrusionOk="0" h="19446" w="19415">
                <a:moveTo>
                  <a:pt x="9723" y="1"/>
                </a:moveTo>
                <a:cubicBezTo>
                  <a:pt x="4340" y="1"/>
                  <a:pt x="1" y="4371"/>
                  <a:pt x="1" y="9723"/>
                </a:cubicBezTo>
                <a:cubicBezTo>
                  <a:pt x="1" y="15075"/>
                  <a:pt x="4340" y="19445"/>
                  <a:pt x="9723" y="19445"/>
                </a:cubicBezTo>
                <a:cubicBezTo>
                  <a:pt x="15075" y="19445"/>
                  <a:pt x="19414" y="15075"/>
                  <a:pt x="19414" y="9723"/>
                </a:cubicBezTo>
                <a:cubicBezTo>
                  <a:pt x="19414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"/>
          <p:cNvSpPr/>
          <p:nvPr/>
        </p:nvSpPr>
        <p:spPr>
          <a:xfrm>
            <a:off x="4812588" y="4085793"/>
            <a:ext cx="301577" cy="385810"/>
          </a:xfrm>
          <a:custGeom>
            <a:rect b="b" l="l" r="r" t="t"/>
            <a:pathLst>
              <a:path extrusionOk="0" h="11872" w="9280">
                <a:moveTo>
                  <a:pt x="5062" y="1"/>
                </a:moveTo>
                <a:cubicBezTo>
                  <a:pt x="4809" y="1"/>
                  <a:pt x="4565" y="17"/>
                  <a:pt x="4340" y="45"/>
                </a:cubicBezTo>
                <a:cubicBezTo>
                  <a:pt x="2534" y="235"/>
                  <a:pt x="1521" y="1470"/>
                  <a:pt x="1331" y="2547"/>
                </a:cubicBezTo>
                <a:cubicBezTo>
                  <a:pt x="1331" y="2547"/>
                  <a:pt x="1331" y="4510"/>
                  <a:pt x="1046" y="4922"/>
                </a:cubicBezTo>
                <a:cubicBezTo>
                  <a:pt x="793" y="5334"/>
                  <a:pt x="1" y="6506"/>
                  <a:pt x="349" y="6696"/>
                </a:cubicBezTo>
                <a:cubicBezTo>
                  <a:pt x="465" y="6763"/>
                  <a:pt x="630" y="6787"/>
                  <a:pt x="805" y="6787"/>
                </a:cubicBezTo>
                <a:cubicBezTo>
                  <a:pt x="1203" y="6787"/>
                  <a:pt x="1648" y="6664"/>
                  <a:pt x="1648" y="6664"/>
                </a:cubicBezTo>
                <a:lnTo>
                  <a:pt x="1648" y="6664"/>
                </a:lnTo>
                <a:cubicBezTo>
                  <a:pt x="1648" y="6664"/>
                  <a:pt x="1426" y="8437"/>
                  <a:pt x="2313" y="8659"/>
                </a:cubicBezTo>
                <a:cubicBezTo>
                  <a:pt x="3231" y="8849"/>
                  <a:pt x="3801" y="8912"/>
                  <a:pt x="3801" y="8912"/>
                </a:cubicBezTo>
                <a:lnTo>
                  <a:pt x="3801" y="11509"/>
                </a:lnTo>
                <a:cubicBezTo>
                  <a:pt x="3801" y="11509"/>
                  <a:pt x="4579" y="11871"/>
                  <a:pt x="5584" y="11871"/>
                </a:cubicBezTo>
                <a:cubicBezTo>
                  <a:pt x="6124" y="11871"/>
                  <a:pt x="6730" y="11767"/>
                  <a:pt x="7316" y="11446"/>
                </a:cubicBezTo>
                <a:lnTo>
                  <a:pt x="7221" y="8659"/>
                </a:lnTo>
                <a:cubicBezTo>
                  <a:pt x="7221" y="8659"/>
                  <a:pt x="9280" y="8026"/>
                  <a:pt x="9185" y="4510"/>
                </a:cubicBezTo>
                <a:cubicBezTo>
                  <a:pt x="9102" y="825"/>
                  <a:pt x="6837" y="1"/>
                  <a:pt x="50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"/>
          <p:cNvSpPr/>
          <p:nvPr/>
        </p:nvSpPr>
        <p:spPr>
          <a:xfrm>
            <a:off x="4872285" y="4117088"/>
            <a:ext cx="190435" cy="110167"/>
          </a:xfrm>
          <a:custGeom>
            <a:rect b="b" l="l" r="r" t="t"/>
            <a:pathLst>
              <a:path extrusionOk="0" h="3390" w="5860">
                <a:moveTo>
                  <a:pt x="2845" y="0"/>
                </a:moveTo>
                <a:cubicBezTo>
                  <a:pt x="2561" y="0"/>
                  <a:pt x="731" y="54"/>
                  <a:pt x="381" y="1426"/>
                </a:cubicBezTo>
                <a:cubicBezTo>
                  <a:pt x="1" y="2882"/>
                  <a:pt x="1394" y="3389"/>
                  <a:pt x="2883" y="3389"/>
                </a:cubicBezTo>
                <a:cubicBezTo>
                  <a:pt x="4529" y="3389"/>
                  <a:pt x="5860" y="3041"/>
                  <a:pt x="5860" y="2186"/>
                </a:cubicBezTo>
                <a:cubicBezTo>
                  <a:pt x="5860" y="1046"/>
                  <a:pt x="5575" y="32"/>
                  <a:pt x="2883" y="1"/>
                </a:cubicBezTo>
                <a:cubicBezTo>
                  <a:pt x="2883" y="1"/>
                  <a:pt x="2870" y="0"/>
                  <a:pt x="284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"/>
          <p:cNvSpPr/>
          <p:nvPr/>
        </p:nvSpPr>
        <p:spPr>
          <a:xfrm>
            <a:off x="4971078" y="2644367"/>
            <a:ext cx="630939" cy="630906"/>
          </a:xfrm>
          <a:custGeom>
            <a:rect b="b" l="l" r="r" t="t"/>
            <a:pathLst>
              <a:path extrusionOk="0" h="19414" w="19415">
                <a:moveTo>
                  <a:pt x="9723" y="0"/>
                </a:moveTo>
                <a:cubicBezTo>
                  <a:pt x="4340" y="0"/>
                  <a:pt x="1" y="4339"/>
                  <a:pt x="1" y="9691"/>
                </a:cubicBezTo>
                <a:cubicBezTo>
                  <a:pt x="1" y="15075"/>
                  <a:pt x="4340" y="19413"/>
                  <a:pt x="9723" y="19413"/>
                </a:cubicBezTo>
                <a:cubicBezTo>
                  <a:pt x="15075" y="19413"/>
                  <a:pt x="19414" y="15075"/>
                  <a:pt x="19414" y="9691"/>
                </a:cubicBezTo>
                <a:cubicBezTo>
                  <a:pt x="19414" y="4339"/>
                  <a:pt x="15075" y="0"/>
                  <a:pt x="972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"/>
          <p:cNvSpPr/>
          <p:nvPr/>
        </p:nvSpPr>
        <p:spPr>
          <a:xfrm>
            <a:off x="5064736" y="2892387"/>
            <a:ext cx="260435" cy="260402"/>
          </a:xfrm>
          <a:custGeom>
            <a:rect b="b" l="l" r="r" t="t"/>
            <a:pathLst>
              <a:path extrusionOk="0" h="8013" w="8014">
                <a:moveTo>
                  <a:pt x="3991" y="2312"/>
                </a:moveTo>
                <a:cubicBezTo>
                  <a:pt x="4941" y="2312"/>
                  <a:pt x="5670" y="3072"/>
                  <a:pt x="5670" y="3991"/>
                </a:cubicBezTo>
                <a:cubicBezTo>
                  <a:pt x="5670" y="4941"/>
                  <a:pt x="4941" y="5669"/>
                  <a:pt x="3991" y="5669"/>
                </a:cubicBezTo>
                <a:cubicBezTo>
                  <a:pt x="3073" y="5669"/>
                  <a:pt x="2313" y="4909"/>
                  <a:pt x="2313" y="3991"/>
                </a:cubicBezTo>
                <a:cubicBezTo>
                  <a:pt x="2313" y="3072"/>
                  <a:pt x="3073" y="2312"/>
                  <a:pt x="3991" y="2312"/>
                </a:cubicBezTo>
                <a:close/>
                <a:moveTo>
                  <a:pt x="3769" y="1"/>
                </a:moveTo>
                <a:cubicBezTo>
                  <a:pt x="3579" y="1"/>
                  <a:pt x="3453" y="127"/>
                  <a:pt x="3453" y="317"/>
                </a:cubicBezTo>
                <a:lnTo>
                  <a:pt x="3453" y="1489"/>
                </a:lnTo>
                <a:cubicBezTo>
                  <a:pt x="3136" y="1584"/>
                  <a:pt x="2883" y="1679"/>
                  <a:pt x="2629" y="1837"/>
                </a:cubicBezTo>
                <a:lnTo>
                  <a:pt x="1806" y="1014"/>
                </a:lnTo>
                <a:cubicBezTo>
                  <a:pt x="1743" y="951"/>
                  <a:pt x="1656" y="919"/>
                  <a:pt x="1568" y="919"/>
                </a:cubicBezTo>
                <a:cubicBezTo>
                  <a:pt x="1481" y="919"/>
                  <a:pt x="1394" y="951"/>
                  <a:pt x="1331" y="1014"/>
                </a:cubicBezTo>
                <a:lnTo>
                  <a:pt x="1014" y="1331"/>
                </a:lnTo>
                <a:cubicBezTo>
                  <a:pt x="888" y="1457"/>
                  <a:pt x="888" y="1679"/>
                  <a:pt x="1014" y="1806"/>
                </a:cubicBezTo>
                <a:lnTo>
                  <a:pt x="1838" y="2629"/>
                </a:lnTo>
                <a:cubicBezTo>
                  <a:pt x="1679" y="2882"/>
                  <a:pt x="1584" y="3136"/>
                  <a:pt x="1489" y="3452"/>
                </a:cubicBezTo>
                <a:lnTo>
                  <a:pt x="318" y="3452"/>
                </a:lnTo>
                <a:cubicBezTo>
                  <a:pt x="128" y="3452"/>
                  <a:pt x="1" y="3579"/>
                  <a:pt x="1" y="3769"/>
                </a:cubicBezTo>
                <a:lnTo>
                  <a:pt x="1" y="4244"/>
                </a:lnTo>
                <a:cubicBezTo>
                  <a:pt x="1" y="4403"/>
                  <a:pt x="128" y="4561"/>
                  <a:pt x="318" y="4561"/>
                </a:cubicBezTo>
                <a:lnTo>
                  <a:pt x="1489" y="4561"/>
                </a:lnTo>
                <a:cubicBezTo>
                  <a:pt x="1553" y="4846"/>
                  <a:pt x="1679" y="5131"/>
                  <a:pt x="1838" y="5353"/>
                </a:cubicBezTo>
                <a:lnTo>
                  <a:pt x="1014" y="6208"/>
                </a:lnTo>
                <a:cubicBezTo>
                  <a:pt x="888" y="6334"/>
                  <a:pt x="888" y="6524"/>
                  <a:pt x="1014" y="6651"/>
                </a:cubicBezTo>
                <a:lnTo>
                  <a:pt x="1331" y="6999"/>
                </a:lnTo>
                <a:cubicBezTo>
                  <a:pt x="1394" y="7063"/>
                  <a:pt x="1481" y="7094"/>
                  <a:pt x="1568" y="7094"/>
                </a:cubicBezTo>
                <a:cubicBezTo>
                  <a:pt x="1656" y="7094"/>
                  <a:pt x="1743" y="7063"/>
                  <a:pt x="1806" y="6999"/>
                </a:cubicBezTo>
                <a:lnTo>
                  <a:pt x="2629" y="6144"/>
                </a:lnTo>
                <a:cubicBezTo>
                  <a:pt x="2883" y="6303"/>
                  <a:pt x="3136" y="6429"/>
                  <a:pt x="3453" y="6493"/>
                </a:cubicBezTo>
                <a:lnTo>
                  <a:pt x="3453" y="7664"/>
                </a:lnTo>
                <a:cubicBezTo>
                  <a:pt x="3453" y="7854"/>
                  <a:pt x="3579" y="8013"/>
                  <a:pt x="3769" y="8013"/>
                </a:cubicBezTo>
                <a:lnTo>
                  <a:pt x="4245" y="8013"/>
                </a:lnTo>
                <a:cubicBezTo>
                  <a:pt x="4403" y="8013"/>
                  <a:pt x="4561" y="7854"/>
                  <a:pt x="4561" y="7664"/>
                </a:cubicBezTo>
                <a:lnTo>
                  <a:pt x="4561" y="6493"/>
                </a:lnTo>
                <a:cubicBezTo>
                  <a:pt x="4846" y="6429"/>
                  <a:pt x="5131" y="6303"/>
                  <a:pt x="5385" y="6144"/>
                </a:cubicBezTo>
                <a:lnTo>
                  <a:pt x="6208" y="6999"/>
                </a:lnTo>
                <a:cubicBezTo>
                  <a:pt x="6271" y="7063"/>
                  <a:pt x="6351" y="7094"/>
                  <a:pt x="6430" y="7094"/>
                </a:cubicBezTo>
                <a:cubicBezTo>
                  <a:pt x="6509" y="7094"/>
                  <a:pt x="6588" y="7063"/>
                  <a:pt x="6651" y="6999"/>
                </a:cubicBezTo>
                <a:lnTo>
                  <a:pt x="7000" y="6651"/>
                </a:lnTo>
                <a:cubicBezTo>
                  <a:pt x="7126" y="6524"/>
                  <a:pt x="7126" y="6334"/>
                  <a:pt x="7000" y="6208"/>
                </a:cubicBezTo>
                <a:lnTo>
                  <a:pt x="6176" y="5353"/>
                </a:lnTo>
                <a:cubicBezTo>
                  <a:pt x="6303" y="5131"/>
                  <a:pt x="6430" y="4846"/>
                  <a:pt x="6493" y="4561"/>
                </a:cubicBezTo>
                <a:lnTo>
                  <a:pt x="7696" y="4561"/>
                </a:lnTo>
                <a:cubicBezTo>
                  <a:pt x="7855" y="4561"/>
                  <a:pt x="8013" y="4403"/>
                  <a:pt x="8013" y="4244"/>
                </a:cubicBezTo>
                <a:lnTo>
                  <a:pt x="8013" y="3769"/>
                </a:lnTo>
                <a:cubicBezTo>
                  <a:pt x="8013" y="3579"/>
                  <a:pt x="7855" y="3452"/>
                  <a:pt x="7696" y="3452"/>
                </a:cubicBezTo>
                <a:lnTo>
                  <a:pt x="6493" y="3452"/>
                </a:lnTo>
                <a:cubicBezTo>
                  <a:pt x="6430" y="3136"/>
                  <a:pt x="6335" y="2882"/>
                  <a:pt x="6176" y="2629"/>
                </a:cubicBezTo>
                <a:lnTo>
                  <a:pt x="7000" y="1806"/>
                </a:lnTo>
                <a:cubicBezTo>
                  <a:pt x="7126" y="1679"/>
                  <a:pt x="7126" y="1457"/>
                  <a:pt x="7000" y="1331"/>
                </a:cubicBezTo>
                <a:lnTo>
                  <a:pt x="6651" y="1014"/>
                </a:lnTo>
                <a:cubicBezTo>
                  <a:pt x="6588" y="951"/>
                  <a:pt x="6509" y="919"/>
                  <a:pt x="6430" y="919"/>
                </a:cubicBezTo>
                <a:cubicBezTo>
                  <a:pt x="6351" y="919"/>
                  <a:pt x="6271" y="951"/>
                  <a:pt x="6208" y="1014"/>
                </a:cubicBezTo>
                <a:lnTo>
                  <a:pt x="5385" y="1837"/>
                </a:lnTo>
                <a:cubicBezTo>
                  <a:pt x="5131" y="1679"/>
                  <a:pt x="4846" y="1584"/>
                  <a:pt x="4561" y="1489"/>
                </a:cubicBezTo>
                <a:lnTo>
                  <a:pt x="4561" y="317"/>
                </a:lnTo>
                <a:cubicBezTo>
                  <a:pt x="4561" y="127"/>
                  <a:pt x="4403" y="1"/>
                  <a:pt x="42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4"/>
          <p:cNvSpPr/>
          <p:nvPr/>
        </p:nvSpPr>
        <p:spPr>
          <a:xfrm>
            <a:off x="5160473" y="2988093"/>
            <a:ext cx="67952" cy="67952"/>
          </a:xfrm>
          <a:custGeom>
            <a:rect b="b" l="l" r="r" t="t"/>
            <a:pathLst>
              <a:path extrusionOk="0" h="2091" w="2091">
                <a:moveTo>
                  <a:pt x="1045" y="1"/>
                </a:moveTo>
                <a:cubicBezTo>
                  <a:pt x="475" y="1"/>
                  <a:pt x="0" y="476"/>
                  <a:pt x="0" y="1046"/>
                </a:cubicBezTo>
                <a:cubicBezTo>
                  <a:pt x="0" y="1648"/>
                  <a:pt x="475" y="2091"/>
                  <a:pt x="1045" y="2091"/>
                </a:cubicBezTo>
                <a:cubicBezTo>
                  <a:pt x="1647" y="2091"/>
                  <a:pt x="2090" y="1648"/>
                  <a:pt x="2090" y="1046"/>
                </a:cubicBezTo>
                <a:cubicBezTo>
                  <a:pt x="2090" y="476"/>
                  <a:pt x="1647" y="1"/>
                  <a:pt x="10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4"/>
          <p:cNvSpPr/>
          <p:nvPr/>
        </p:nvSpPr>
        <p:spPr>
          <a:xfrm>
            <a:off x="5281916" y="2784333"/>
            <a:ext cx="216141" cy="216141"/>
          </a:xfrm>
          <a:custGeom>
            <a:rect b="b" l="l" r="r" t="t"/>
            <a:pathLst>
              <a:path extrusionOk="0" h="6651" w="6651">
                <a:moveTo>
                  <a:pt x="3325" y="1932"/>
                </a:moveTo>
                <a:cubicBezTo>
                  <a:pt x="4085" y="1932"/>
                  <a:pt x="4719" y="2566"/>
                  <a:pt x="4719" y="3326"/>
                </a:cubicBezTo>
                <a:cubicBezTo>
                  <a:pt x="4719" y="4117"/>
                  <a:pt x="4085" y="4719"/>
                  <a:pt x="3325" y="4719"/>
                </a:cubicBezTo>
                <a:cubicBezTo>
                  <a:pt x="2534" y="4719"/>
                  <a:pt x="1932" y="4117"/>
                  <a:pt x="1932" y="3326"/>
                </a:cubicBezTo>
                <a:cubicBezTo>
                  <a:pt x="1932" y="2566"/>
                  <a:pt x="2534" y="1932"/>
                  <a:pt x="3325" y="1932"/>
                </a:cubicBezTo>
                <a:close/>
                <a:moveTo>
                  <a:pt x="3104" y="0"/>
                </a:moveTo>
                <a:cubicBezTo>
                  <a:pt x="2977" y="0"/>
                  <a:pt x="2850" y="127"/>
                  <a:pt x="2850" y="254"/>
                </a:cubicBezTo>
                <a:lnTo>
                  <a:pt x="2850" y="1267"/>
                </a:lnTo>
                <a:cubicBezTo>
                  <a:pt x="2597" y="1299"/>
                  <a:pt x="2375" y="1394"/>
                  <a:pt x="2185" y="1520"/>
                </a:cubicBezTo>
                <a:lnTo>
                  <a:pt x="1488" y="824"/>
                </a:lnTo>
                <a:cubicBezTo>
                  <a:pt x="1441" y="776"/>
                  <a:pt x="1370" y="752"/>
                  <a:pt x="1298" y="752"/>
                </a:cubicBezTo>
                <a:cubicBezTo>
                  <a:pt x="1227" y="752"/>
                  <a:pt x="1156" y="776"/>
                  <a:pt x="1108" y="824"/>
                </a:cubicBezTo>
                <a:lnTo>
                  <a:pt x="823" y="1109"/>
                </a:lnTo>
                <a:cubicBezTo>
                  <a:pt x="728" y="1235"/>
                  <a:pt x="728" y="1394"/>
                  <a:pt x="823" y="1489"/>
                </a:cubicBezTo>
                <a:lnTo>
                  <a:pt x="1520" y="2185"/>
                </a:lnTo>
                <a:cubicBezTo>
                  <a:pt x="1393" y="2407"/>
                  <a:pt x="1298" y="2629"/>
                  <a:pt x="1235" y="2851"/>
                </a:cubicBezTo>
                <a:lnTo>
                  <a:pt x="253" y="2851"/>
                </a:lnTo>
                <a:cubicBezTo>
                  <a:pt x="95" y="2851"/>
                  <a:pt x="0" y="2977"/>
                  <a:pt x="0" y="3136"/>
                </a:cubicBezTo>
                <a:lnTo>
                  <a:pt x="0" y="3516"/>
                </a:lnTo>
                <a:cubicBezTo>
                  <a:pt x="0" y="3674"/>
                  <a:pt x="95" y="3801"/>
                  <a:pt x="253" y="3801"/>
                </a:cubicBezTo>
                <a:lnTo>
                  <a:pt x="1235" y="3801"/>
                </a:lnTo>
                <a:cubicBezTo>
                  <a:pt x="1298" y="4022"/>
                  <a:pt x="1393" y="4244"/>
                  <a:pt x="1520" y="4466"/>
                </a:cubicBezTo>
                <a:lnTo>
                  <a:pt x="823" y="5162"/>
                </a:lnTo>
                <a:cubicBezTo>
                  <a:pt x="728" y="5257"/>
                  <a:pt x="728" y="5447"/>
                  <a:pt x="823" y="5542"/>
                </a:cubicBezTo>
                <a:lnTo>
                  <a:pt x="1108" y="5827"/>
                </a:lnTo>
                <a:cubicBezTo>
                  <a:pt x="1156" y="5875"/>
                  <a:pt x="1227" y="5899"/>
                  <a:pt x="1298" y="5899"/>
                </a:cubicBezTo>
                <a:cubicBezTo>
                  <a:pt x="1370" y="5899"/>
                  <a:pt x="1441" y="5875"/>
                  <a:pt x="1488" y="5827"/>
                </a:cubicBezTo>
                <a:lnTo>
                  <a:pt x="2185" y="5131"/>
                </a:lnTo>
                <a:cubicBezTo>
                  <a:pt x="2375" y="5257"/>
                  <a:pt x="2597" y="5352"/>
                  <a:pt x="2850" y="5416"/>
                </a:cubicBezTo>
                <a:lnTo>
                  <a:pt x="2850" y="6397"/>
                </a:lnTo>
                <a:cubicBezTo>
                  <a:pt x="2850" y="6524"/>
                  <a:pt x="2977" y="6651"/>
                  <a:pt x="3104" y="6651"/>
                </a:cubicBezTo>
                <a:lnTo>
                  <a:pt x="3515" y="6651"/>
                </a:lnTo>
                <a:cubicBezTo>
                  <a:pt x="3674" y="6651"/>
                  <a:pt x="3769" y="6524"/>
                  <a:pt x="3769" y="6397"/>
                </a:cubicBezTo>
                <a:lnTo>
                  <a:pt x="3769" y="5416"/>
                </a:lnTo>
                <a:cubicBezTo>
                  <a:pt x="4022" y="5352"/>
                  <a:pt x="4244" y="5257"/>
                  <a:pt x="4465" y="5131"/>
                </a:cubicBezTo>
                <a:lnTo>
                  <a:pt x="5162" y="5827"/>
                </a:lnTo>
                <a:cubicBezTo>
                  <a:pt x="5210" y="5875"/>
                  <a:pt x="5273" y="5899"/>
                  <a:pt x="5340" y="5899"/>
                </a:cubicBezTo>
                <a:cubicBezTo>
                  <a:pt x="5408" y="5899"/>
                  <a:pt x="5479" y="5875"/>
                  <a:pt x="5542" y="5827"/>
                </a:cubicBezTo>
                <a:lnTo>
                  <a:pt x="5795" y="5542"/>
                </a:lnTo>
                <a:cubicBezTo>
                  <a:pt x="5922" y="5447"/>
                  <a:pt x="5922" y="5257"/>
                  <a:pt x="5795" y="5162"/>
                </a:cubicBezTo>
                <a:lnTo>
                  <a:pt x="5099" y="4466"/>
                </a:lnTo>
                <a:cubicBezTo>
                  <a:pt x="5257" y="4244"/>
                  <a:pt x="5352" y="4022"/>
                  <a:pt x="5384" y="3801"/>
                </a:cubicBezTo>
                <a:lnTo>
                  <a:pt x="6366" y="3801"/>
                </a:lnTo>
                <a:cubicBezTo>
                  <a:pt x="6524" y="3801"/>
                  <a:pt x="6651" y="3674"/>
                  <a:pt x="6651" y="3516"/>
                </a:cubicBezTo>
                <a:lnTo>
                  <a:pt x="6651" y="3136"/>
                </a:lnTo>
                <a:cubicBezTo>
                  <a:pt x="6651" y="2977"/>
                  <a:pt x="6524" y="2851"/>
                  <a:pt x="6366" y="2851"/>
                </a:cubicBezTo>
                <a:lnTo>
                  <a:pt x="5384" y="2851"/>
                </a:lnTo>
                <a:cubicBezTo>
                  <a:pt x="5352" y="2629"/>
                  <a:pt x="5257" y="2407"/>
                  <a:pt x="5099" y="2185"/>
                </a:cubicBezTo>
                <a:lnTo>
                  <a:pt x="5795" y="1489"/>
                </a:lnTo>
                <a:cubicBezTo>
                  <a:pt x="5922" y="1394"/>
                  <a:pt x="5922" y="1235"/>
                  <a:pt x="5795" y="1109"/>
                </a:cubicBezTo>
                <a:lnTo>
                  <a:pt x="5542" y="824"/>
                </a:lnTo>
                <a:cubicBezTo>
                  <a:pt x="5479" y="776"/>
                  <a:pt x="5408" y="752"/>
                  <a:pt x="5340" y="752"/>
                </a:cubicBezTo>
                <a:cubicBezTo>
                  <a:pt x="5273" y="752"/>
                  <a:pt x="5210" y="776"/>
                  <a:pt x="5162" y="824"/>
                </a:cubicBezTo>
                <a:lnTo>
                  <a:pt x="4465" y="1520"/>
                </a:lnTo>
                <a:cubicBezTo>
                  <a:pt x="4244" y="1394"/>
                  <a:pt x="4022" y="1299"/>
                  <a:pt x="3769" y="1267"/>
                </a:cubicBezTo>
                <a:lnTo>
                  <a:pt x="3769" y="254"/>
                </a:lnTo>
                <a:cubicBezTo>
                  <a:pt x="3769" y="127"/>
                  <a:pt x="3674" y="0"/>
                  <a:pt x="35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"/>
          <p:cNvSpPr/>
          <p:nvPr/>
        </p:nvSpPr>
        <p:spPr>
          <a:xfrm>
            <a:off x="5365273" y="2867689"/>
            <a:ext cx="49429" cy="49429"/>
          </a:xfrm>
          <a:custGeom>
            <a:rect b="b" l="l" r="r" t="t"/>
            <a:pathLst>
              <a:path extrusionOk="0" h="1521" w="1521">
                <a:moveTo>
                  <a:pt x="760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204"/>
                  <a:pt x="317" y="1521"/>
                  <a:pt x="760" y="1521"/>
                </a:cubicBezTo>
                <a:cubicBezTo>
                  <a:pt x="1172" y="1521"/>
                  <a:pt x="1520" y="1172"/>
                  <a:pt x="1520" y="761"/>
                </a:cubicBezTo>
                <a:cubicBezTo>
                  <a:pt x="1520" y="349"/>
                  <a:pt x="1172" y="1"/>
                  <a:pt x="7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"/>
          <p:cNvSpPr/>
          <p:nvPr/>
        </p:nvSpPr>
        <p:spPr>
          <a:xfrm>
            <a:off x="7808500" y="1210739"/>
            <a:ext cx="637081" cy="895404"/>
          </a:xfrm>
          <a:custGeom>
            <a:rect b="b" l="l" r="r" t="t"/>
            <a:pathLst>
              <a:path extrusionOk="0" h="27553" w="19604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263C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Objetivos</a:t>
            </a:r>
            <a:endParaRPr sz="3400">
              <a:solidFill>
                <a:srgbClr val="263C4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1" name="Google Shape;191;p14"/>
          <p:cNvSpPr txBox="1"/>
          <p:nvPr/>
        </p:nvSpPr>
        <p:spPr>
          <a:xfrm>
            <a:off x="5337079" y="11931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Motivacion principal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5337075" y="15400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Utilizar herramienta vista durante el curso para tratar datos masivos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5712050" y="25250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Objetivo del proyecto 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4" name="Google Shape;194;p14"/>
          <p:cNvSpPr txBox="1"/>
          <p:nvPr/>
        </p:nvSpPr>
        <p:spPr>
          <a:xfrm>
            <a:off x="5712050" y="28719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Evaluar la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evolución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en la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utilización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de lenguajes, frameworks y otros.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5337075" y="38569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Aprendizaje Esperado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5337075" y="4203800"/>
            <a:ext cx="3103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Tratar con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volúmenes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masivos de datos utilizando Apache Spark en Python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7" name="Google Shape;19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" name="Google Shape;198;p14"/>
          <p:cNvGrpSpPr/>
          <p:nvPr/>
        </p:nvGrpSpPr>
        <p:grpSpPr>
          <a:xfrm>
            <a:off x="1452601" y="1892867"/>
            <a:ext cx="1761278" cy="2087106"/>
            <a:chOff x="457208" y="1168980"/>
            <a:chExt cx="2230878" cy="3186908"/>
          </a:xfrm>
        </p:grpSpPr>
        <p:sp>
          <p:nvSpPr>
            <p:cNvPr id="199" name="Google Shape;199;p14"/>
            <p:cNvSpPr/>
            <p:nvPr/>
          </p:nvSpPr>
          <p:spPr>
            <a:xfrm>
              <a:off x="1574706" y="1500083"/>
              <a:ext cx="523577" cy="2196703"/>
            </a:xfrm>
            <a:custGeom>
              <a:rect b="b" l="l" r="r" t="t"/>
              <a:pathLst>
                <a:path extrusionOk="0" h="67234" w="16025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006661" y="1475252"/>
              <a:ext cx="568077" cy="2221534"/>
            </a:xfrm>
            <a:custGeom>
              <a:rect b="b" l="l" r="r" t="t"/>
              <a:pathLst>
                <a:path extrusionOk="0" h="67994" w="17387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1031493" y="1579151"/>
              <a:ext cx="519427" cy="2103129"/>
            </a:xfrm>
            <a:custGeom>
              <a:rect b="b" l="l" r="r" t="t"/>
              <a:pathLst>
                <a:path extrusionOk="0" h="64370" w="15898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1047012" y="1606073"/>
              <a:ext cx="488389" cy="388182"/>
            </a:xfrm>
            <a:custGeom>
              <a:rect b="b" l="l" r="r" t="t"/>
              <a:pathLst>
                <a:path extrusionOk="0" h="11881" w="14948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1071843" y="164286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071843" y="1669752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1071843" y="1695628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1380173" y="1844452"/>
              <a:ext cx="21760" cy="28523"/>
            </a:xfrm>
            <a:custGeom>
              <a:rect b="b" l="l" r="r" t="t"/>
              <a:pathLst>
                <a:path extrusionOk="0" h="873" w="666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1427777" y="1872386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1476394" y="1900125"/>
              <a:ext cx="21760" cy="28523"/>
            </a:xfrm>
            <a:custGeom>
              <a:rect b="b" l="l" r="r" t="t"/>
              <a:pathLst>
                <a:path extrusionOk="0" h="873" w="666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1047012" y="1744539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1071843" y="178152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1071843" y="1807368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1071843" y="183429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1380173" y="1983081"/>
              <a:ext cx="21760" cy="28360"/>
            </a:xfrm>
            <a:custGeom>
              <a:rect b="b" l="l" r="r" t="t"/>
              <a:pathLst>
                <a:path extrusionOk="0" h="868" w="666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1427777" y="201085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475381" y="2038526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047012" y="1883168"/>
              <a:ext cx="488389" cy="387529"/>
            </a:xfrm>
            <a:custGeom>
              <a:rect b="b" l="l" r="r" t="t"/>
              <a:pathLst>
                <a:path extrusionOk="0" h="11861" w="14948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71843" y="192015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1071843" y="194603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1071843" y="1972920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1379128" y="2121384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1427777" y="2149057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1475381" y="217676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047012" y="2021373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1071843" y="205777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071843" y="208469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071843" y="2110536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379128" y="2259556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1426732" y="228745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1475381" y="2314870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047012" y="2159610"/>
              <a:ext cx="488389" cy="387823"/>
            </a:xfrm>
            <a:custGeom>
              <a:rect b="b" l="l" r="r" t="t"/>
              <a:pathLst>
                <a:path extrusionOk="0" h="11870" w="14948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1071843" y="219643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1071843" y="222332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1071843" y="2249198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1380173" y="2398022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1427777" y="242595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1476394" y="245369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047012" y="2298109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071843" y="2335062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071843" y="2360938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071843" y="2387861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380173" y="2536651"/>
              <a:ext cx="21760" cy="28360"/>
            </a:xfrm>
            <a:custGeom>
              <a:rect b="b" l="l" r="r" t="t"/>
              <a:pathLst>
                <a:path extrusionOk="0" h="868" w="666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427777" y="256442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1475381" y="2592096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1047012" y="2436739"/>
              <a:ext cx="488389" cy="387529"/>
            </a:xfrm>
            <a:custGeom>
              <a:rect b="b" l="l" r="r" t="t"/>
              <a:pathLst>
                <a:path extrusionOk="0" h="11861" w="14948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1071843" y="247372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1071843" y="249960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1071843" y="252649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1379128" y="2674954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427777" y="2702595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475381" y="273033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1047012" y="2574943"/>
              <a:ext cx="488389" cy="387953"/>
            </a:xfrm>
            <a:custGeom>
              <a:rect b="b" l="l" r="r" t="t"/>
              <a:pathLst>
                <a:path extrusionOk="0" h="11874" w="14948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071843" y="261134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071843" y="2638230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071843" y="2664107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1379128" y="2813126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1426732" y="284102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1475381" y="2868440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1047012" y="2713181"/>
              <a:ext cx="488389" cy="387823"/>
            </a:xfrm>
            <a:custGeom>
              <a:rect b="b" l="l" r="r" t="t"/>
              <a:pathLst>
                <a:path extrusionOk="0" h="11870" w="14948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071843" y="2750003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071843" y="277689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071843" y="2802769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380173" y="2951592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427777" y="297952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476394" y="300726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047012" y="2851647"/>
              <a:ext cx="488389" cy="387986"/>
            </a:xfrm>
            <a:custGeom>
              <a:rect b="b" l="l" r="r" t="t"/>
              <a:pathLst>
                <a:path extrusionOk="0" h="11875" w="14948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071843" y="2888632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1071843" y="2914509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071843" y="2941398"/>
              <a:ext cx="163493" cy="102494"/>
            </a:xfrm>
            <a:custGeom>
              <a:rect b="b" l="l" r="r" t="t"/>
              <a:pathLst>
                <a:path extrusionOk="0" h="3137" w="5004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379128" y="3089862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1427777" y="311799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1475381" y="3145666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047012" y="2990309"/>
              <a:ext cx="488389" cy="387496"/>
            </a:xfrm>
            <a:custGeom>
              <a:rect b="b" l="l" r="r" t="t"/>
              <a:pathLst>
                <a:path extrusionOk="0" h="11860" w="14948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071843" y="3027294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071843" y="3053171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071843" y="308006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379128" y="3228524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1427777" y="3256165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1475381" y="328390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1047012" y="3128513"/>
              <a:ext cx="488389" cy="387790"/>
            </a:xfrm>
            <a:custGeom>
              <a:rect b="b" l="l" r="r" t="t"/>
              <a:pathLst>
                <a:path extrusionOk="0" h="11869" w="14948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1071843" y="3164911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1071843" y="3191800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071843" y="3217677"/>
              <a:ext cx="163493" cy="102461"/>
            </a:xfrm>
            <a:custGeom>
              <a:rect b="b" l="l" r="r" t="t"/>
              <a:pathLst>
                <a:path extrusionOk="0" h="3136" w="5004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379128" y="3366663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427777" y="3394435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1476394" y="3422370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1602641" y="1602969"/>
              <a:ext cx="473915" cy="2077252"/>
            </a:xfrm>
            <a:custGeom>
              <a:rect b="b" l="l" r="r" t="t"/>
              <a:pathLst>
                <a:path extrusionOk="0" h="63578" w="14505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1618160" y="1629859"/>
              <a:ext cx="442876" cy="361293"/>
            </a:xfrm>
            <a:custGeom>
              <a:rect b="b" l="l" r="r" t="t"/>
              <a:pathLst>
                <a:path extrusionOk="0" h="11058" w="13555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1618160" y="176832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1618160" y="1906987"/>
              <a:ext cx="442876" cy="360606"/>
            </a:xfrm>
            <a:custGeom>
              <a:rect b="b" l="l" r="r" t="t"/>
              <a:pathLst>
                <a:path extrusionOk="0" h="11037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1618160" y="2045159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618160" y="2183429"/>
              <a:ext cx="442876" cy="361293"/>
            </a:xfrm>
            <a:custGeom>
              <a:rect b="b" l="l" r="r" t="t"/>
              <a:pathLst>
                <a:path extrusionOk="0" h="11058" w="13555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1618160" y="232189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1618160" y="2460557"/>
              <a:ext cx="442876" cy="360606"/>
            </a:xfrm>
            <a:custGeom>
              <a:rect b="b" l="l" r="r" t="t"/>
              <a:pathLst>
                <a:path extrusionOk="0" h="11037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1618160" y="2598729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1618160" y="2736999"/>
              <a:ext cx="442876" cy="361260"/>
            </a:xfrm>
            <a:custGeom>
              <a:rect b="b" l="l" r="r" t="t"/>
              <a:pathLst>
                <a:path extrusionOk="0" h="11057" w="13555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1618160" y="287546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1618160" y="3014127"/>
              <a:ext cx="442876" cy="360574"/>
            </a:xfrm>
            <a:custGeom>
              <a:rect b="b" l="l" r="r" t="t"/>
              <a:pathLst>
                <a:path extrusionOk="0" h="11036" w="13555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1618160" y="3152299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1006661" y="1168980"/>
              <a:ext cx="1091621" cy="634304"/>
            </a:xfrm>
            <a:custGeom>
              <a:rect b="b" l="l" r="r" t="t"/>
              <a:pathLst>
                <a:path extrusionOk="0" h="19414" w="33411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1180479" y="1290032"/>
              <a:ext cx="533934" cy="430460"/>
            </a:xfrm>
            <a:custGeom>
              <a:rect b="b" l="l" r="r" t="t"/>
              <a:pathLst>
                <a:path extrusionOk="0" h="13175" w="16342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1180479" y="1440064"/>
              <a:ext cx="74526" cy="65214"/>
            </a:xfrm>
            <a:custGeom>
              <a:rect b="b" l="l" r="r" t="t"/>
              <a:pathLst>
                <a:path extrusionOk="0" h="1996" w="2281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1589179" y="1405921"/>
              <a:ext cx="335285" cy="314571"/>
            </a:xfrm>
            <a:custGeom>
              <a:rect b="b" l="l" r="r" t="t"/>
              <a:pathLst>
                <a:path extrusionOk="0" h="9628" w="10262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1763030" y="1482473"/>
              <a:ext cx="161435" cy="110760"/>
            </a:xfrm>
            <a:custGeom>
              <a:rect b="b" l="l" r="r" t="t"/>
              <a:pathLst>
                <a:path extrusionOk="0" h="3390" w="4941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1180479" y="1247590"/>
              <a:ext cx="743985" cy="429447"/>
            </a:xfrm>
            <a:custGeom>
              <a:rect b="b" l="l" r="r" t="t"/>
              <a:pathLst>
                <a:path extrusionOk="0" h="13144" w="22771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1370862" y="1355998"/>
              <a:ext cx="182149" cy="56164"/>
            </a:xfrm>
            <a:custGeom>
              <a:rect b="b" l="l" r="r" t="t"/>
              <a:pathLst>
                <a:path extrusionOk="0" h="1719" w="5575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1372920" y="1366322"/>
              <a:ext cx="176987" cy="92398"/>
            </a:xfrm>
            <a:custGeom>
              <a:rect b="b" l="l" r="r" t="t"/>
              <a:pathLst>
                <a:path extrusionOk="0" h="2828" w="5417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307739" y="1415233"/>
              <a:ext cx="142844" cy="82792"/>
            </a:xfrm>
            <a:custGeom>
              <a:rect b="b" l="l" r="r" t="t"/>
              <a:pathLst>
                <a:path extrusionOk="0" h="2534" w="4372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1284999" y="1428661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1262226" y="1442122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1516745" y="1290032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1494004" y="1303493"/>
              <a:ext cx="141766" cy="81747"/>
            </a:xfrm>
            <a:custGeom>
              <a:rect b="b" l="l" r="r" t="t"/>
              <a:pathLst>
                <a:path extrusionOk="0" h="2502" w="4339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1471232" y="1316921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1558141" y="1464634"/>
              <a:ext cx="183195" cy="56164"/>
            </a:xfrm>
            <a:custGeom>
              <a:rect b="b" l="l" r="r" t="t"/>
              <a:pathLst>
                <a:path extrusionOk="0" h="1719" w="5607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1561244" y="1474991"/>
              <a:ext cx="176987" cy="91581"/>
            </a:xfrm>
            <a:custGeom>
              <a:rect b="b" l="l" r="r" t="t"/>
              <a:pathLst>
                <a:path extrusionOk="0" h="2803" w="5417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496063" y="1523869"/>
              <a:ext cx="141799" cy="82825"/>
            </a:xfrm>
            <a:custGeom>
              <a:rect b="b" l="l" r="r" t="t"/>
              <a:pathLst>
                <a:path extrusionOk="0" h="2535" w="434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1473290" y="1537330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1450550" y="1550758"/>
              <a:ext cx="141766" cy="81779"/>
            </a:xfrm>
            <a:custGeom>
              <a:rect b="b" l="l" r="r" t="t"/>
              <a:pathLst>
                <a:path extrusionOk="0" h="2503" w="4339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1704056" y="1398668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1681283" y="1412129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658511" y="1424545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164477" y="1840498"/>
              <a:ext cx="523609" cy="2196703"/>
            </a:xfrm>
            <a:custGeom>
              <a:rect b="b" l="l" r="r" t="t"/>
              <a:pathLst>
                <a:path extrusionOk="0" h="67234" w="16026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596433" y="1815667"/>
              <a:ext cx="568077" cy="2221534"/>
            </a:xfrm>
            <a:custGeom>
              <a:rect b="b" l="l" r="r" t="t"/>
              <a:pathLst>
                <a:path extrusionOk="0" h="67994" w="17387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621264" y="1920023"/>
              <a:ext cx="518415" cy="2102671"/>
            </a:xfrm>
            <a:custGeom>
              <a:rect b="b" l="l" r="r" t="t"/>
              <a:pathLst>
                <a:path extrusionOk="0" h="64356" w="15867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1636783" y="1946488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1660569" y="198327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1660569" y="2010166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1660569" y="203604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1968932" y="2184866"/>
              <a:ext cx="22773" cy="28327"/>
            </a:xfrm>
            <a:custGeom>
              <a:rect b="b" l="l" r="r" t="t"/>
              <a:pathLst>
                <a:path extrusionOk="0" h="867" w="697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016536" y="2212442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064107" y="2240377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1636783" y="2084954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1660569" y="212193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1660569" y="2147783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1660569" y="217470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1967886" y="2323169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2017549" y="2351267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2064107" y="2378516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1636783" y="2223583"/>
              <a:ext cx="487376" cy="387529"/>
            </a:xfrm>
            <a:custGeom>
              <a:rect b="b" l="l" r="r" t="t"/>
              <a:pathLst>
                <a:path extrusionOk="0" h="11861" w="14917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1660569" y="2260568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1660569" y="228644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1660569" y="2313335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1967886" y="2461798"/>
              <a:ext cx="23818" cy="28000"/>
            </a:xfrm>
            <a:custGeom>
              <a:rect b="b" l="l" r="r" t="t"/>
              <a:pathLst>
                <a:path extrusionOk="0" h="857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2016536" y="248924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2064107" y="251717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1636783" y="2361788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1660569" y="239818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660569" y="242510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1660569" y="245095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1968932" y="2600166"/>
              <a:ext cx="22773" cy="28131"/>
            </a:xfrm>
            <a:custGeom>
              <a:rect b="b" l="l" r="r" t="t"/>
              <a:pathLst>
                <a:path extrusionOk="0" h="861" w="697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2016536" y="262787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2065152" y="2655644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1636783" y="2500025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1660569" y="253684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1660569" y="256373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1660569" y="258961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1967886" y="2738077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2017549" y="2766371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2064107" y="2793947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1636783" y="2638524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1660569" y="2675477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1660569" y="270135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1660569" y="272827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1967886" y="2876739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2017549" y="2904837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2064107" y="2932086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1636783" y="2776696"/>
              <a:ext cx="487376" cy="387986"/>
            </a:xfrm>
            <a:custGeom>
              <a:rect b="b" l="l" r="r" t="t"/>
              <a:pathLst>
                <a:path extrusionOk="0" h="11875" w="14917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1660569" y="281413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1660569" y="284001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1660569" y="286690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1967886" y="3015303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2016536" y="304281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2065152" y="3070585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1636783" y="2915325"/>
              <a:ext cx="487376" cy="387823"/>
            </a:xfrm>
            <a:custGeom>
              <a:rect b="b" l="l" r="r" t="t"/>
              <a:pathLst>
                <a:path extrusionOk="0" h="11870" w="14917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1660569" y="295175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1660569" y="2978645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1660569" y="300452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1968932" y="3153737"/>
              <a:ext cx="22773" cy="28131"/>
            </a:xfrm>
            <a:custGeom>
              <a:rect b="b" l="l" r="r" t="t"/>
              <a:pathLst>
                <a:path extrusionOk="0" h="861" w="697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2016536" y="318144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065152" y="3209051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1636783" y="3053595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1660569" y="309041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1660569" y="311730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1660569" y="314318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1967886" y="3291647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2017549" y="331974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2064107" y="3347517"/>
              <a:ext cx="23851" cy="28098"/>
            </a:xfrm>
            <a:custGeom>
              <a:rect b="b" l="l" r="r" t="t"/>
              <a:pathLst>
                <a:path extrusionOk="0" h="860" w="73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1636783" y="3192094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1660569" y="3229047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1660569" y="325492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660569" y="3281813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967886" y="3430277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2017549" y="3457950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2064107" y="3485657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636783" y="3330266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1660569" y="336770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1660569" y="339358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1660569" y="342047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1967886" y="3568841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016536" y="359638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2065152" y="3624123"/>
              <a:ext cx="21760" cy="28523"/>
            </a:xfrm>
            <a:custGeom>
              <a:rect b="b" l="l" r="r" t="t"/>
              <a:pathLst>
                <a:path extrusionOk="0" h="873" w="666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1636783" y="3468896"/>
              <a:ext cx="487376" cy="387823"/>
            </a:xfrm>
            <a:custGeom>
              <a:rect b="b" l="l" r="r" t="t"/>
              <a:pathLst>
                <a:path extrusionOk="0" h="11870" w="14917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1660569" y="350532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1660569" y="3532215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1660569" y="355809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1968932" y="3706915"/>
              <a:ext cx="22773" cy="28523"/>
            </a:xfrm>
            <a:custGeom>
              <a:rect b="b" l="l" r="r" t="t"/>
              <a:pathLst>
                <a:path extrusionOk="0" h="873" w="697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2016536" y="3734490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2065152" y="3762785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2192412" y="1943384"/>
              <a:ext cx="472902" cy="2077252"/>
            </a:xfrm>
            <a:custGeom>
              <a:rect b="b" l="l" r="r" t="t"/>
              <a:pathLst>
                <a:path extrusionOk="0" h="63578" w="14474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2207931" y="1970273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2207931" y="2108739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2207931" y="2246944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2207931" y="2385573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2207931" y="2523843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2207931" y="266231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2207931" y="2800514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2207931" y="2939144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2207931" y="3077414"/>
              <a:ext cx="441863" cy="360900"/>
            </a:xfrm>
            <a:custGeom>
              <a:rect b="b" l="l" r="r" t="t"/>
              <a:pathLst>
                <a:path extrusionOk="0" h="11046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2207931" y="3215880"/>
              <a:ext cx="441863" cy="360606"/>
            </a:xfrm>
            <a:custGeom>
              <a:rect b="b" l="l" r="r" t="t"/>
              <a:pathLst>
                <a:path extrusionOk="0" h="11037" w="13524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207931" y="3354084"/>
              <a:ext cx="441863" cy="361031"/>
            </a:xfrm>
            <a:custGeom>
              <a:rect b="b" l="l" r="r" t="t"/>
              <a:pathLst>
                <a:path extrusionOk="0" h="11050" w="13524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2207931" y="3492681"/>
              <a:ext cx="441863" cy="360933"/>
            </a:xfrm>
            <a:custGeom>
              <a:rect b="b" l="l" r="r" t="t"/>
              <a:pathLst>
                <a:path extrusionOk="0" h="11047" w="13524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1596433" y="1509395"/>
              <a:ext cx="1091654" cy="634304"/>
            </a:xfrm>
            <a:custGeom>
              <a:rect b="b" l="l" r="r" t="t"/>
              <a:pathLst>
                <a:path extrusionOk="0" h="19414" w="33412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1770250" y="1630447"/>
              <a:ext cx="533967" cy="430460"/>
            </a:xfrm>
            <a:custGeom>
              <a:rect b="b" l="l" r="r" t="t"/>
              <a:pathLst>
                <a:path extrusionOk="0" h="13175" w="16343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1770250" y="1780479"/>
              <a:ext cx="74526" cy="65214"/>
            </a:xfrm>
            <a:custGeom>
              <a:rect b="b" l="l" r="r" t="t"/>
              <a:pathLst>
                <a:path extrusionOk="0" h="1996" w="2281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2178983" y="1746336"/>
              <a:ext cx="335253" cy="314571"/>
            </a:xfrm>
            <a:custGeom>
              <a:rect b="b" l="l" r="r" t="t"/>
              <a:pathLst>
                <a:path extrusionOk="0" h="9628" w="10261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2352801" y="1821875"/>
              <a:ext cx="161435" cy="111773"/>
            </a:xfrm>
            <a:custGeom>
              <a:rect b="b" l="l" r="r" t="t"/>
              <a:pathLst>
                <a:path extrusionOk="0" h="3421" w="4941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1770250" y="1586992"/>
              <a:ext cx="743985" cy="430460"/>
            </a:xfrm>
            <a:custGeom>
              <a:rect b="b" l="l" r="r" t="t"/>
              <a:pathLst>
                <a:path extrusionOk="0" h="13175" w="22771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1959620" y="1695628"/>
              <a:ext cx="183162" cy="56948"/>
            </a:xfrm>
            <a:custGeom>
              <a:rect b="b" l="l" r="r" t="t"/>
              <a:pathLst>
                <a:path extrusionOk="0" h="1743" w="5606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1962724" y="1706737"/>
              <a:ext cx="176954" cy="91614"/>
            </a:xfrm>
            <a:custGeom>
              <a:rect b="b" l="l" r="r" t="t"/>
              <a:pathLst>
                <a:path extrusionOk="0" h="2804" w="5416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1897543" y="1755648"/>
              <a:ext cx="141766" cy="82792"/>
            </a:xfrm>
            <a:custGeom>
              <a:rect b="b" l="l" r="r" t="t"/>
              <a:pathLst>
                <a:path extrusionOk="0" h="2534" w="4339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1874770" y="1769109"/>
              <a:ext cx="141799" cy="81747"/>
            </a:xfrm>
            <a:custGeom>
              <a:rect b="b" l="l" r="r" t="t"/>
              <a:pathLst>
                <a:path extrusionOk="0" h="2502" w="434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1851997" y="1782537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2105503" y="1630447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2082730" y="1643908"/>
              <a:ext cx="142844" cy="81747"/>
            </a:xfrm>
            <a:custGeom>
              <a:rect b="b" l="l" r="r" t="t"/>
              <a:pathLst>
                <a:path extrusionOk="0" h="2502" w="4372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2059990" y="1656323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2147945" y="1804264"/>
              <a:ext cx="182117" cy="56948"/>
            </a:xfrm>
            <a:custGeom>
              <a:rect b="b" l="l" r="r" t="t"/>
              <a:pathLst>
                <a:path extrusionOk="0" h="1743" w="5574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2151048" y="1815406"/>
              <a:ext cx="176954" cy="91581"/>
            </a:xfrm>
            <a:custGeom>
              <a:rect b="b" l="l" r="r" t="t"/>
              <a:pathLst>
                <a:path extrusionOk="0" h="2803" w="5416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2084821" y="1864284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2062049" y="1877745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2039276" y="1891173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2293827" y="1739083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2271055" y="1752544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2248282" y="1764959"/>
              <a:ext cx="142844" cy="82792"/>
            </a:xfrm>
            <a:custGeom>
              <a:rect b="b" l="l" r="r" t="t"/>
              <a:pathLst>
                <a:path extrusionOk="0" h="2534" w="4372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1025285" y="1818771"/>
              <a:ext cx="523577" cy="2196703"/>
            </a:xfrm>
            <a:custGeom>
              <a:rect b="b" l="l" r="r" t="t"/>
              <a:pathLst>
                <a:path extrusionOk="0" h="67234" w="16025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457208" y="1792894"/>
              <a:ext cx="568109" cy="2222579"/>
            </a:xfrm>
            <a:custGeom>
              <a:rect b="b" l="l" r="r" t="t"/>
              <a:pathLst>
                <a:path extrusionOk="0" h="68026" w="17388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482039" y="1897838"/>
              <a:ext cx="519460" cy="2103129"/>
            </a:xfrm>
            <a:custGeom>
              <a:rect b="b" l="l" r="r" t="t"/>
              <a:pathLst>
                <a:path extrusionOk="0" h="64370" w="15899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497559" y="1924564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521377" y="196155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521377" y="198742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521377" y="201431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829707" y="2162780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877311" y="2190715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926973" y="2218356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497559" y="2063227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521377" y="2100212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521377" y="2126056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521377" y="215297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830753" y="2301148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878357" y="2329083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924915" y="2356789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497559" y="2201399"/>
              <a:ext cx="488421" cy="387790"/>
            </a:xfrm>
            <a:custGeom>
              <a:rect b="b" l="l" r="r" t="t"/>
              <a:pathLst>
                <a:path extrusionOk="0" h="11869" w="14949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521377" y="223782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521377" y="226471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521377" y="2290594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830753" y="2439810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877311" y="2467516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924915" y="2494928"/>
              <a:ext cx="24864" cy="28490"/>
            </a:xfrm>
            <a:custGeom>
              <a:rect b="b" l="l" r="r" t="t"/>
              <a:pathLst>
                <a:path extrusionOk="0" h="872" w="761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497559" y="2339669"/>
              <a:ext cx="488421" cy="387790"/>
            </a:xfrm>
            <a:custGeom>
              <a:rect b="b" l="l" r="r" t="t"/>
              <a:pathLst>
                <a:path extrusionOk="0" h="11869" w="14949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521377" y="237645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521377" y="240338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521377" y="2429224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830753" y="257804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877311" y="260562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926973" y="2633754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497559" y="2478135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521377" y="251512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521377" y="2540997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521377" y="256788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830753" y="271651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878357" y="2744448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924915" y="2771730"/>
              <a:ext cx="24864" cy="28490"/>
            </a:xfrm>
            <a:custGeom>
              <a:rect b="b" l="l" r="r" t="t"/>
              <a:pathLst>
                <a:path extrusionOk="0" h="872" w="761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497559" y="2616339"/>
              <a:ext cx="488421" cy="387953"/>
            </a:xfrm>
            <a:custGeom>
              <a:rect b="b" l="l" r="r" t="t"/>
              <a:pathLst>
                <a:path extrusionOk="0" h="11874" w="14949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521377" y="2653749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521377" y="267962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521377" y="270654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830753" y="2854718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878357" y="288265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924915" y="2910359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497559" y="2754936"/>
              <a:ext cx="488421" cy="387823"/>
            </a:xfrm>
            <a:custGeom>
              <a:rect b="b" l="l" r="r" t="t"/>
              <a:pathLst>
                <a:path extrusionOk="0" h="11870" w="14949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521377" y="2791366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521377" y="281828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521377" y="2844165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830753" y="2993347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877311" y="302056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924915" y="3048498"/>
              <a:ext cx="24864" cy="28490"/>
            </a:xfrm>
            <a:custGeom>
              <a:rect b="b" l="l" r="r" t="t"/>
              <a:pathLst>
                <a:path extrusionOk="0" h="872" w="761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497559" y="2893239"/>
              <a:ext cx="488421" cy="387757"/>
            </a:xfrm>
            <a:custGeom>
              <a:rect b="b" l="l" r="r" t="t"/>
              <a:pathLst>
                <a:path extrusionOk="0" h="11868" w="14949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521377" y="293002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521377" y="2956917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521377" y="2982794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830753" y="3131617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877311" y="315919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926973" y="3187324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497559" y="3031705"/>
              <a:ext cx="488421" cy="387496"/>
            </a:xfrm>
            <a:custGeom>
              <a:rect b="b" l="l" r="r" t="t"/>
              <a:pathLst>
                <a:path extrusionOk="0" h="11860" w="14949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521377" y="3068690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521377" y="3094534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521377" y="312145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830753" y="327008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878357" y="3297561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924915" y="3325267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497559" y="3169909"/>
              <a:ext cx="488421" cy="387953"/>
            </a:xfrm>
            <a:custGeom>
              <a:rect b="b" l="l" r="r" t="t"/>
              <a:pathLst>
                <a:path extrusionOk="0" h="11874" w="14949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521377" y="3207320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521377" y="323319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521377" y="3260086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830753" y="3408288"/>
              <a:ext cx="21760" cy="28556"/>
            </a:xfrm>
            <a:custGeom>
              <a:rect b="b" l="l" r="r" t="t"/>
              <a:pathLst>
                <a:path extrusionOk="0" h="874" w="666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878357" y="343622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924915" y="3463929"/>
              <a:ext cx="24864" cy="28523"/>
            </a:xfrm>
            <a:custGeom>
              <a:rect b="b" l="l" r="r" t="t"/>
              <a:pathLst>
                <a:path extrusionOk="0" h="873" w="761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97559" y="3308506"/>
              <a:ext cx="488421" cy="387463"/>
            </a:xfrm>
            <a:custGeom>
              <a:rect b="b" l="l" r="r" t="t"/>
              <a:pathLst>
                <a:path extrusionOk="0" h="11859" w="14949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521377" y="3344936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521377" y="337185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521377" y="3397702"/>
              <a:ext cx="164539" cy="102494"/>
            </a:xfrm>
            <a:custGeom>
              <a:rect b="b" l="l" r="r" t="t"/>
              <a:pathLst>
                <a:path extrusionOk="0" h="3137" w="5036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830753" y="3546917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877311" y="3574101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926973" y="3602232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497559" y="3446776"/>
              <a:ext cx="488421" cy="387790"/>
            </a:xfrm>
            <a:custGeom>
              <a:rect b="b" l="l" r="r" t="t"/>
              <a:pathLst>
                <a:path extrusionOk="0" h="11869" w="14949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21377" y="3483598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521377" y="3510488"/>
              <a:ext cx="164539" cy="101448"/>
            </a:xfrm>
            <a:custGeom>
              <a:rect b="b" l="l" r="r" t="t"/>
              <a:pathLst>
                <a:path extrusionOk="0" h="3105" w="5036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521377" y="3536364"/>
              <a:ext cx="164539" cy="102461"/>
            </a:xfrm>
            <a:custGeom>
              <a:rect b="b" l="l" r="r" t="t"/>
              <a:pathLst>
                <a:path extrusionOk="0" h="3136" w="5036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829707" y="3684828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877311" y="3712763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926973" y="3740404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1053220" y="1921657"/>
              <a:ext cx="473915" cy="2076207"/>
            </a:xfrm>
            <a:custGeom>
              <a:rect b="b" l="l" r="r" t="t"/>
              <a:pathLst>
                <a:path extrusionOk="0" h="63546" w="14505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1068739" y="1948383"/>
              <a:ext cx="442876" cy="361031"/>
            </a:xfrm>
            <a:custGeom>
              <a:rect b="b" l="l" r="r" t="t"/>
              <a:pathLst>
                <a:path extrusionOk="0" h="11050" w="13555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1068739" y="208655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1068739" y="222518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1068739" y="236345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1068739" y="2501920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1068739" y="264012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1068739" y="277875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1068739" y="291702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1068739" y="3055490"/>
              <a:ext cx="442876" cy="360606"/>
            </a:xfrm>
            <a:custGeom>
              <a:rect b="b" l="l" r="r" t="t"/>
              <a:pathLst>
                <a:path extrusionOk="0" h="11037" w="13555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1068739" y="3193695"/>
              <a:ext cx="442876" cy="361064"/>
            </a:xfrm>
            <a:custGeom>
              <a:rect b="b" l="l" r="r" t="t"/>
              <a:pathLst>
                <a:path extrusionOk="0" h="11051" w="13555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1068739" y="3332324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1068739" y="3470595"/>
              <a:ext cx="442876" cy="360900"/>
            </a:xfrm>
            <a:custGeom>
              <a:rect b="b" l="l" r="r" t="t"/>
              <a:pathLst>
                <a:path extrusionOk="0" h="11046" w="13555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457208" y="1487668"/>
              <a:ext cx="1091654" cy="633258"/>
            </a:xfrm>
            <a:custGeom>
              <a:rect b="b" l="l" r="r" t="t"/>
              <a:pathLst>
                <a:path extrusionOk="0" h="19382" w="33412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631058" y="1608719"/>
              <a:ext cx="533934" cy="429415"/>
            </a:xfrm>
            <a:custGeom>
              <a:rect b="b" l="l" r="r" t="t"/>
              <a:pathLst>
                <a:path extrusionOk="0" h="13143" w="16342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631058" y="1758752"/>
              <a:ext cx="74526" cy="64169"/>
            </a:xfrm>
            <a:custGeom>
              <a:rect b="b" l="l" r="r" t="t"/>
              <a:pathLst>
                <a:path extrusionOk="0" h="1964" w="2281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1039759" y="1724609"/>
              <a:ext cx="335285" cy="313525"/>
            </a:xfrm>
            <a:custGeom>
              <a:rect b="b" l="l" r="r" t="t"/>
              <a:pathLst>
                <a:path extrusionOk="0" h="9596" w="10262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1213576" y="1800148"/>
              <a:ext cx="161467" cy="111773"/>
            </a:xfrm>
            <a:custGeom>
              <a:rect b="b" l="l" r="r" t="t"/>
              <a:pathLst>
                <a:path extrusionOk="0" h="3421" w="4942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631058" y="1565265"/>
              <a:ext cx="743985" cy="430460"/>
            </a:xfrm>
            <a:custGeom>
              <a:rect b="b" l="l" r="r" t="t"/>
              <a:pathLst>
                <a:path extrusionOk="0" h="13175" w="22771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821441" y="1673901"/>
              <a:ext cx="182149" cy="56948"/>
            </a:xfrm>
            <a:custGeom>
              <a:rect b="b" l="l" r="r" t="t"/>
              <a:pathLst>
                <a:path extrusionOk="0" h="1743" w="5575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823499" y="1685010"/>
              <a:ext cx="176987" cy="91614"/>
            </a:xfrm>
            <a:custGeom>
              <a:rect b="b" l="l" r="r" t="t"/>
              <a:pathLst>
                <a:path extrusionOk="0" h="2804" w="5417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758318" y="1733920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735545" y="1747349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712805" y="1759797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967324" y="1608719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944551" y="1621135"/>
              <a:ext cx="141799" cy="82792"/>
            </a:xfrm>
            <a:custGeom>
              <a:rect b="b" l="l" r="r" t="t"/>
              <a:pathLst>
                <a:path extrusionOk="0" h="2534" w="434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921811" y="1634596"/>
              <a:ext cx="141766" cy="82792"/>
            </a:xfrm>
            <a:custGeom>
              <a:rect b="b" l="l" r="r" t="t"/>
              <a:pathLst>
                <a:path extrusionOk="0" h="2534" w="4339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1008720" y="1782537"/>
              <a:ext cx="182149" cy="56948"/>
            </a:xfrm>
            <a:custGeom>
              <a:rect b="b" l="l" r="r" t="t"/>
              <a:pathLst>
                <a:path extrusionOk="0" h="1743" w="5575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1011824" y="1793678"/>
              <a:ext cx="176954" cy="91581"/>
            </a:xfrm>
            <a:custGeom>
              <a:rect b="b" l="l" r="r" t="t"/>
              <a:pathLst>
                <a:path extrusionOk="0" h="2803" w="5416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946642" y="1842557"/>
              <a:ext cx="141766" cy="81779"/>
            </a:xfrm>
            <a:custGeom>
              <a:rect b="b" l="l" r="r" t="t"/>
              <a:pathLst>
                <a:path extrusionOk="0" h="2503" w="4339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923869" y="1856018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901097" y="1868433"/>
              <a:ext cx="141799" cy="82792"/>
            </a:xfrm>
            <a:custGeom>
              <a:rect b="b" l="l" r="r" t="t"/>
              <a:pathLst>
                <a:path extrusionOk="0" h="2534" w="434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1154603" y="1717355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1131862" y="1729771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1109090" y="1743232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1615056" y="2159186"/>
              <a:ext cx="522564" cy="2196703"/>
            </a:xfrm>
            <a:custGeom>
              <a:rect b="b" l="l" r="r" t="t"/>
              <a:pathLst>
                <a:path extrusionOk="0" h="67234" w="15994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1047012" y="2133309"/>
              <a:ext cx="568077" cy="2222579"/>
            </a:xfrm>
            <a:custGeom>
              <a:rect b="b" l="l" r="r" t="t"/>
              <a:pathLst>
                <a:path extrusionOk="0" h="68026" w="17387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1071843" y="2238253"/>
              <a:ext cx="518415" cy="2103129"/>
            </a:xfrm>
            <a:custGeom>
              <a:rect b="b" l="l" r="r" t="t"/>
              <a:pathLst>
                <a:path extrusionOk="0" h="64370" w="15867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1087363" y="2264979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1111148" y="230196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1111148" y="232784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1111148" y="235473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1418466" y="2503194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1468128" y="2530835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1514686" y="2558574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1087363" y="2403184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1111148" y="243958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1111148" y="246647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1111148" y="249234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1419511" y="2641562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1467082" y="2669269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514686" y="2696681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1087363" y="2541813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1111148" y="257824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1111148" y="260513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1111148" y="263100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1419511" y="2779833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1467082" y="2807408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1515732" y="2835506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1087363" y="2679887"/>
              <a:ext cx="487376" cy="387986"/>
            </a:xfrm>
            <a:custGeom>
              <a:rect b="b" l="l" r="r" t="t"/>
              <a:pathLst>
                <a:path extrusionOk="0" h="11875" w="14917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1111148" y="271687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1111148" y="274274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1111148" y="2769639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1418466" y="291810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1468128" y="2946234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1514686" y="2973907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1087363" y="2818549"/>
              <a:ext cx="487376" cy="387496"/>
            </a:xfrm>
            <a:custGeom>
              <a:rect b="b" l="l" r="r" t="t"/>
              <a:pathLst>
                <a:path extrusionOk="0" h="11860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1111148" y="285553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1111148" y="288141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1111148" y="290830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1418466" y="3056765"/>
              <a:ext cx="23818" cy="28098"/>
            </a:xfrm>
            <a:custGeom>
              <a:rect b="b" l="l" r="r" t="t"/>
              <a:pathLst>
                <a:path extrusionOk="0" h="860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1468128" y="3084406"/>
              <a:ext cx="21760" cy="28588"/>
            </a:xfrm>
            <a:custGeom>
              <a:rect b="b" l="l" r="r" t="t"/>
              <a:pathLst>
                <a:path extrusionOk="0" h="875" w="666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1514686" y="3112145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1087363" y="2956754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1111148" y="299315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1111148" y="302004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1111148" y="3045917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1419511" y="319513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1467082" y="3222839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1515732" y="3250611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1087363" y="3094991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1111148" y="313178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1111148" y="315870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1111148" y="318457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1418466" y="3333566"/>
              <a:ext cx="23818" cy="28490"/>
            </a:xfrm>
            <a:custGeom>
              <a:rect b="b" l="l" r="r" t="t"/>
              <a:pathLst>
                <a:path extrusionOk="0" h="872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1467082" y="3360978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1515732" y="3389077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1087363" y="3233458"/>
              <a:ext cx="487376" cy="387529"/>
            </a:xfrm>
            <a:custGeom>
              <a:rect b="b" l="l" r="r" t="t"/>
              <a:pathLst>
                <a:path extrusionOk="0" h="11861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1111148" y="327044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1111148" y="329631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1111148" y="332320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1418466" y="347167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1468128" y="3499804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1514686" y="3527477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1087363" y="3371662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1111148" y="3409105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1111148" y="3434949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1111148" y="346187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1418466" y="3610335"/>
              <a:ext cx="23818" cy="28000"/>
            </a:xfrm>
            <a:custGeom>
              <a:rect b="b" l="l" r="r" t="t"/>
              <a:pathLst>
                <a:path extrusionOk="0" h="857" w="729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1467082" y="3637747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1514686" y="3665682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1087363" y="3510324"/>
              <a:ext cx="487376" cy="387757"/>
            </a:xfrm>
            <a:custGeom>
              <a:rect b="b" l="l" r="r" t="t"/>
              <a:pathLst>
                <a:path extrusionOk="0" h="11868" w="14917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1111148" y="354672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1111148" y="3573611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1111148" y="3599488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1419511" y="3748703"/>
              <a:ext cx="21760" cy="28098"/>
            </a:xfrm>
            <a:custGeom>
              <a:rect b="b" l="l" r="r" t="t"/>
              <a:pathLst>
                <a:path extrusionOk="0" h="860" w="666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1467082" y="3776409"/>
              <a:ext cx="23851" cy="28523"/>
            </a:xfrm>
            <a:custGeom>
              <a:rect b="b" l="l" r="r" t="t"/>
              <a:pathLst>
                <a:path extrusionOk="0" h="873" w="73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1515732" y="3804181"/>
              <a:ext cx="21760" cy="28327"/>
            </a:xfrm>
            <a:custGeom>
              <a:rect b="b" l="l" r="r" t="t"/>
              <a:pathLst>
                <a:path extrusionOk="0" h="867" w="666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1087363" y="3648562"/>
              <a:ext cx="487376" cy="387790"/>
            </a:xfrm>
            <a:custGeom>
              <a:rect b="b" l="l" r="r" t="t"/>
              <a:pathLst>
                <a:path extrusionOk="0" h="11869" w="14917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1111148" y="3685351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1111148" y="371227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1111148" y="3738117"/>
              <a:ext cx="164571" cy="102494"/>
            </a:xfrm>
            <a:custGeom>
              <a:rect b="b" l="l" r="r" t="t"/>
              <a:pathLst>
                <a:path extrusionOk="0" h="3137" w="5037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1418466" y="3887136"/>
              <a:ext cx="23818" cy="27968"/>
            </a:xfrm>
            <a:custGeom>
              <a:rect b="b" l="l" r="r" t="t"/>
              <a:pathLst>
                <a:path extrusionOk="0" h="856" w="729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1467082" y="3914548"/>
              <a:ext cx="23851" cy="28490"/>
            </a:xfrm>
            <a:custGeom>
              <a:rect b="b" l="l" r="r" t="t"/>
              <a:pathLst>
                <a:path extrusionOk="0" h="872" w="73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1515732" y="3942647"/>
              <a:ext cx="21760" cy="28490"/>
            </a:xfrm>
            <a:custGeom>
              <a:rect b="b" l="l" r="r" t="t"/>
              <a:pathLst>
                <a:path extrusionOk="0" h="872" w="666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1087363" y="3787028"/>
              <a:ext cx="487376" cy="387953"/>
            </a:xfrm>
            <a:custGeom>
              <a:rect b="b" l="l" r="r" t="t"/>
              <a:pathLst>
                <a:path extrusionOk="0" h="11874" w="14917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1111148" y="3824013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1111148" y="3849890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1111148" y="3876779"/>
              <a:ext cx="164571" cy="102461"/>
            </a:xfrm>
            <a:custGeom>
              <a:rect b="b" l="l" r="r" t="t"/>
              <a:pathLst>
                <a:path extrusionOk="0" h="3136" w="5037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1418466" y="4025243"/>
              <a:ext cx="23818" cy="28523"/>
            </a:xfrm>
            <a:custGeom>
              <a:rect b="b" l="l" r="r" t="t"/>
              <a:pathLst>
                <a:path extrusionOk="0" h="873" w="729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468128" y="4053341"/>
              <a:ext cx="21760" cy="28131"/>
            </a:xfrm>
            <a:custGeom>
              <a:rect b="b" l="l" r="r" t="t"/>
              <a:pathLst>
                <a:path extrusionOk="0" h="861" w="666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514686" y="4081047"/>
              <a:ext cx="23818" cy="28066"/>
            </a:xfrm>
            <a:custGeom>
              <a:rect b="b" l="l" r="r" t="t"/>
              <a:pathLst>
                <a:path extrusionOk="0" h="859" w="729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642991" y="2262071"/>
              <a:ext cx="472902" cy="2076207"/>
            </a:xfrm>
            <a:custGeom>
              <a:rect b="b" l="l" r="r" t="t"/>
              <a:pathLst>
                <a:path extrusionOk="0" h="63546" w="14474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658511" y="2288798"/>
              <a:ext cx="441863" cy="360574"/>
            </a:xfrm>
            <a:custGeom>
              <a:rect b="b" l="l" r="r" t="t"/>
              <a:pathLst>
                <a:path extrusionOk="0" h="11036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658511" y="242697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1658511" y="2565240"/>
              <a:ext cx="441863" cy="361260"/>
            </a:xfrm>
            <a:custGeom>
              <a:rect b="b" l="l" r="r" t="t"/>
              <a:pathLst>
                <a:path extrusionOk="0" h="11057" w="13524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1658511" y="2703706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1658511" y="2842335"/>
              <a:ext cx="441863" cy="360606"/>
            </a:xfrm>
            <a:custGeom>
              <a:rect b="b" l="l" r="r" t="t"/>
              <a:pathLst>
                <a:path extrusionOk="0" h="11037" w="13524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658511" y="298054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658511" y="3118777"/>
              <a:ext cx="441863" cy="361293"/>
            </a:xfrm>
            <a:custGeom>
              <a:rect b="b" l="l" r="r" t="t"/>
              <a:pathLst>
                <a:path extrusionOk="0" h="11058" w="13524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1658511" y="3257276"/>
              <a:ext cx="441863" cy="361031"/>
            </a:xfrm>
            <a:custGeom>
              <a:rect b="b" l="l" r="r" t="t"/>
              <a:pathLst>
                <a:path extrusionOk="0" h="11050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1658511" y="3395905"/>
              <a:ext cx="441863" cy="360606"/>
            </a:xfrm>
            <a:custGeom>
              <a:rect b="b" l="l" r="r" t="t"/>
              <a:pathLst>
                <a:path extrusionOk="0" h="11037" w="13524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1658511" y="3534110"/>
              <a:ext cx="441863" cy="361064"/>
            </a:xfrm>
            <a:custGeom>
              <a:rect b="b" l="l" r="r" t="t"/>
              <a:pathLst>
                <a:path extrusionOk="0" h="11051" w="13524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1658511" y="3672347"/>
              <a:ext cx="441863" cy="361293"/>
            </a:xfrm>
            <a:custGeom>
              <a:rect b="b" l="l" r="r" t="t"/>
              <a:pathLst>
                <a:path extrusionOk="0" h="11058" w="13524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1658511" y="3810846"/>
              <a:ext cx="441863" cy="361031"/>
            </a:xfrm>
            <a:custGeom>
              <a:rect b="b" l="l" r="r" t="t"/>
              <a:pathLst>
                <a:path extrusionOk="0" h="11050" w="13524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1047012" y="1828083"/>
              <a:ext cx="1090608" cy="633258"/>
            </a:xfrm>
            <a:custGeom>
              <a:rect b="b" l="l" r="r" t="t"/>
              <a:pathLst>
                <a:path extrusionOk="0" h="19382" w="3338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1220830" y="1949134"/>
              <a:ext cx="533934" cy="429447"/>
            </a:xfrm>
            <a:custGeom>
              <a:rect b="b" l="l" r="r" t="t"/>
              <a:pathLst>
                <a:path extrusionOk="0" h="13144" w="16342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1220830" y="2099166"/>
              <a:ext cx="74526" cy="64169"/>
            </a:xfrm>
            <a:custGeom>
              <a:rect b="b" l="l" r="r" t="t"/>
              <a:pathLst>
                <a:path extrusionOk="0" h="1964" w="2281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1629530" y="2063978"/>
              <a:ext cx="335285" cy="314604"/>
            </a:xfrm>
            <a:custGeom>
              <a:rect b="b" l="l" r="r" t="t"/>
              <a:pathLst>
                <a:path extrusionOk="0" h="9629" w="10262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803380" y="2140562"/>
              <a:ext cx="161435" cy="111773"/>
            </a:xfrm>
            <a:custGeom>
              <a:rect b="b" l="l" r="r" t="t"/>
              <a:pathLst>
                <a:path extrusionOk="0" h="3421" w="4941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1220830" y="1905680"/>
              <a:ext cx="743985" cy="430460"/>
            </a:xfrm>
            <a:custGeom>
              <a:rect b="b" l="l" r="r" t="t"/>
              <a:pathLst>
                <a:path extrusionOk="0" h="13175" w="22771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1410167" y="2014316"/>
              <a:ext cx="182149" cy="56948"/>
            </a:xfrm>
            <a:custGeom>
              <a:rect b="b" l="l" r="r" t="t"/>
              <a:pathLst>
                <a:path extrusionOk="0" h="1743" w="5575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1413271" y="2025457"/>
              <a:ext cx="176987" cy="91581"/>
            </a:xfrm>
            <a:custGeom>
              <a:rect b="b" l="l" r="r" t="t"/>
              <a:pathLst>
                <a:path extrusionOk="0" h="2803" w="5417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1348089" y="2074335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325349" y="2087796"/>
              <a:ext cx="141766" cy="81747"/>
            </a:xfrm>
            <a:custGeom>
              <a:rect b="b" l="l" r="r" t="t"/>
              <a:pathLst>
                <a:path extrusionOk="0" h="2502" w="4339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302576" y="2100212"/>
              <a:ext cx="141799" cy="82792"/>
            </a:xfrm>
            <a:custGeom>
              <a:rect b="b" l="l" r="r" t="t"/>
              <a:pathLst>
                <a:path extrusionOk="0" h="2534" w="434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1556082" y="1949134"/>
              <a:ext cx="142811" cy="81779"/>
            </a:xfrm>
            <a:custGeom>
              <a:rect b="b" l="l" r="r" t="t"/>
              <a:pathLst>
                <a:path extrusionOk="0" h="2503" w="4371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533310" y="1961550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1510537" y="1975011"/>
              <a:ext cx="142844" cy="81747"/>
            </a:xfrm>
            <a:custGeom>
              <a:rect b="b" l="l" r="r" t="t"/>
              <a:pathLst>
                <a:path extrusionOk="0" h="2502" w="4372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1598491" y="2122691"/>
              <a:ext cx="182149" cy="57210"/>
            </a:xfrm>
            <a:custGeom>
              <a:rect b="b" l="l" r="r" t="t"/>
              <a:pathLst>
                <a:path extrusionOk="0" h="1751" w="5575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1601595" y="2133309"/>
              <a:ext cx="176987" cy="92136"/>
            </a:xfrm>
            <a:custGeom>
              <a:rect b="b" l="l" r="r" t="t"/>
              <a:pathLst>
                <a:path extrusionOk="0" h="2820" w="5417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1535368" y="2182971"/>
              <a:ext cx="142844" cy="81779"/>
            </a:xfrm>
            <a:custGeom>
              <a:rect b="b" l="l" r="r" t="t"/>
              <a:pathLst>
                <a:path extrusionOk="0" h="2503" w="4372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1512628" y="2195387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1489855" y="2208848"/>
              <a:ext cx="142811" cy="82792"/>
            </a:xfrm>
            <a:custGeom>
              <a:rect b="b" l="l" r="r" t="t"/>
              <a:pathLst>
                <a:path extrusionOk="0" h="2534" w="4371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1744407" y="2056725"/>
              <a:ext cx="142811" cy="82825"/>
            </a:xfrm>
            <a:custGeom>
              <a:rect b="b" l="l" r="r" t="t"/>
              <a:pathLst>
                <a:path extrusionOk="0" h="2535" w="4371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1721634" y="2070186"/>
              <a:ext cx="141799" cy="82825"/>
            </a:xfrm>
            <a:custGeom>
              <a:rect b="b" l="l" r="r" t="t"/>
              <a:pathLst>
                <a:path extrusionOk="0" h="2535" w="434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1698861" y="2083647"/>
              <a:ext cx="141799" cy="81779"/>
            </a:xfrm>
            <a:custGeom>
              <a:rect b="b" l="l" r="r" t="t"/>
              <a:pathLst>
                <a:path extrusionOk="0" h="2503" w="434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7" name="Google Shape;6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886" y="892675"/>
            <a:ext cx="1722702" cy="8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726" y="4085788"/>
            <a:ext cx="2226017" cy="6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50" y="68700"/>
            <a:ext cx="1877202" cy="8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Datos - 10% Stack Overflow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95" name="Google Shape;695;p15"/>
          <p:cNvSpPr txBox="1"/>
          <p:nvPr/>
        </p:nvSpPr>
        <p:spPr>
          <a:xfrm>
            <a:off x="5337075" y="3342300"/>
            <a:ext cx="29481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6" name="Google Shape;696;p15"/>
          <p:cNvSpPr txBox="1"/>
          <p:nvPr/>
        </p:nvSpPr>
        <p:spPr>
          <a:xfrm>
            <a:off x="5712075" y="2724900"/>
            <a:ext cx="27603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 tablas en formato CSV con el texto del 10% de preguntas y respuestas de StackOverflow entre agosto del 2008 y octubre del 2016.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7" name="Google Shape;697;p15"/>
          <p:cNvSpPr txBox="1"/>
          <p:nvPr/>
        </p:nvSpPr>
        <p:spPr>
          <a:xfrm>
            <a:off x="5397375" y="37142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63A5CD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Tamaño y peso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98" name="Google Shape;698;p15"/>
          <p:cNvSpPr txBox="1"/>
          <p:nvPr/>
        </p:nvSpPr>
        <p:spPr>
          <a:xfrm>
            <a:off x="5337075" y="4045500"/>
            <a:ext cx="31038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El dataset completo pesa 3.35 GB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Tags:  1.25 millones de filas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Questions: 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2.01 millones de filas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Answers: </a:t>
            </a: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3.75 millones de filas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99" name="Google Shape;6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638" y="1321905"/>
            <a:ext cx="3585926" cy="70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Google Shape;700;p15"/>
          <p:cNvGrpSpPr/>
          <p:nvPr/>
        </p:nvGrpSpPr>
        <p:grpSpPr>
          <a:xfrm>
            <a:off x="1155985" y="2252190"/>
            <a:ext cx="3161244" cy="1671292"/>
            <a:chOff x="2553878" y="2422103"/>
            <a:chExt cx="4038381" cy="2311927"/>
          </a:xfrm>
        </p:grpSpPr>
        <p:sp>
          <p:nvSpPr>
            <p:cNvPr id="701" name="Google Shape;701;p15"/>
            <p:cNvSpPr/>
            <p:nvPr/>
          </p:nvSpPr>
          <p:spPr>
            <a:xfrm>
              <a:off x="3910378" y="2683739"/>
              <a:ext cx="114752" cy="149086"/>
            </a:xfrm>
            <a:custGeom>
              <a:rect b="b" l="l" r="r" t="t"/>
              <a:pathLst>
                <a:path extrusionOk="0" h="4403" w="3389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3816010" y="2647306"/>
              <a:ext cx="209119" cy="271320"/>
            </a:xfrm>
            <a:custGeom>
              <a:rect b="b" l="l" r="r" t="t"/>
              <a:pathLst>
                <a:path extrusionOk="0" h="8013" w="6176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3744159" y="2638705"/>
              <a:ext cx="280970" cy="365688"/>
            </a:xfrm>
            <a:custGeom>
              <a:rect b="b" l="l" r="r" t="t"/>
              <a:pathLst>
                <a:path extrusionOk="0" h="10800" w="8298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681958" y="2641922"/>
              <a:ext cx="343171" cy="448273"/>
            </a:xfrm>
            <a:custGeom>
              <a:rect b="b" l="l" r="r" t="t"/>
              <a:pathLst>
                <a:path extrusionOk="0" h="13239" w="10135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3627274" y="2654789"/>
              <a:ext cx="397855" cy="516907"/>
            </a:xfrm>
            <a:custGeom>
              <a:rect b="b" l="l" r="r" t="t"/>
              <a:pathLst>
                <a:path extrusionOk="0" h="15266" w="1175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3577940" y="2676256"/>
              <a:ext cx="416106" cy="538340"/>
            </a:xfrm>
            <a:custGeom>
              <a:rect b="b" l="l" r="r" t="t"/>
              <a:pathLst>
                <a:path extrusionOk="0" h="15899" w="12289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3533990" y="2703039"/>
              <a:ext cx="422539" cy="545857"/>
            </a:xfrm>
            <a:custGeom>
              <a:rect b="b" l="l" r="r" t="t"/>
              <a:pathLst>
                <a:path extrusionOk="0" h="16121" w="12479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495390" y="2736290"/>
              <a:ext cx="418239" cy="541557"/>
            </a:xfrm>
            <a:custGeom>
              <a:rect b="b" l="l" r="r" t="t"/>
              <a:pathLst>
                <a:path extrusionOk="0" h="15994" w="12352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3461056" y="2777057"/>
              <a:ext cx="405372" cy="523306"/>
            </a:xfrm>
            <a:custGeom>
              <a:rect b="b" l="l" r="r" t="t"/>
              <a:pathLst>
                <a:path extrusionOk="0" h="15455" w="11972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3432105" y="2824224"/>
              <a:ext cx="380722" cy="491139"/>
            </a:xfrm>
            <a:custGeom>
              <a:rect b="b" l="l" r="r" t="t"/>
              <a:pathLst>
                <a:path extrusionOk="0" h="14505" w="11244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3410672" y="2879991"/>
              <a:ext cx="342088" cy="441805"/>
            </a:xfrm>
            <a:custGeom>
              <a:rect b="b" l="l" r="r" t="t"/>
              <a:pathLst>
                <a:path extrusionOk="0" h="13048" w="10103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398889" y="2948626"/>
              <a:ext cx="284187" cy="368905"/>
            </a:xfrm>
            <a:custGeom>
              <a:rect b="b" l="l" r="r" t="t"/>
              <a:pathLst>
                <a:path extrusionOk="0" h="10895" w="8393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3403155" y="3038693"/>
              <a:ext cx="194119" cy="252020"/>
            </a:xfrm>
            <a:custGeom>
              <a:rect b="b" l="l" r="r" t="t"/>
              <a:pathLst>
                <a:path extrusionOk="0" h="7443" w="5733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3465356" y="4609628"/>
              <a:ext cx="2510313" cy="124402"/>
            </a:xfrm>
            <a:custGeom>
              <a:rect b="b" l="l" r="r" t="t"/>
              <a:pathLst>
                <a:path extrusionOk="0" h="3674" w="74138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6219054" y="2870341"/>
              <a:ext cx="18284" cy="27901"/>
            </a:xfrm>
            <a:custGeom>
              <a:rect b="b" l="l" r="r" t="t"/>
              <a:pathLst>
                <a:path extrusionOk="0" h="824" w="54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6219054" y="3051560"/>
              <a:ext cx="13984" cy="10767"/>
            </a:xfrm>
            <a:custGeom>
              <a:rect b="b" l="l" r="r" t="t"/>
              <a:pathLst>
                <a:path extrusionOk="0" h="318" w="413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6219054" y="3090160"/>
              <a:ext cx="9684" cy="20418"/>
            </a:xfrm>
            <a:custGeom>
              <a:rect b="b" l="l" r="r" t="t"/>
              <a:pathLst>
                <a:path extrusionOk="0" h="603" w="286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6202971" y="2813490"/>
              <a:ext cx="3251" cy="1117"/>
            </a:xfrm>
            <a:custGeom>
              <a:rect b="b" l="l" r="r" t="t"/>
              <a:pathLst>
                <a:path extrusionOk="0" h="33" w="96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6137553" y="2821007"/>
              <a:ext cx="19368" cy="22551"/>
            </a:xfrm>
            <a:custGeom>
              <a:rect b="b" l="l" r="r" t="t"/>
              <a:pathLst>
                <a:path extrusionOk="0" h="666" w="572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178321" y="2815657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6157937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6199754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6137553" y="2870341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6178321" y="287034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6157937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6199754" y="2898208"/>
              <a:ext cx="19334" cy="23634"/>
            </a:xfrm>
            <a:custGeom>
              <a:rect b="b" l="l" r="r" t="t"/>
              <a:pathLst>
                <a:path extrusionOk="0" h="698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137553" y="2925025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178321" y="2925973"/>
              <a:ext cx="16117" cy="19469"/>
            </a:xfrm>
            <a:custGeom>
              <a:rect b="b" l="l" r="r" t="t"/>
              <a:pathLst>
                <a:path extrusionOk="0" h="575" w="476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6157937" y="2952892"/>
              <a:ext cx="15068" cy="26851"/>
            </a:xfrm>
            <a:custGeom>
              <a:rect b="b" l="l" r="r" t="t"/>
              <a:pathLst>
                <a:path extrusionOk="0" h="793" w="445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6137553" y="2980793"/>
              <a:ext cx="19368" cy="26817"/>
            </a:xfrm>
            <a:custGeom>
              <a:rect b="b" l="l" r="r" t="t"/>
              <a:pathLst>
                <a:path extrusionOk="0" h="792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6157937" y="300757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6137553" y="3035477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6178321" y="3035477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6157937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6199754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6137553" y="3090160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6178321" y="3090160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6157937" y="3116978"/>
              <a:ext cx="19334" cy="24684"/>
            </a:xfrm>
            <a:custGeom>
              <a:rect b="b" l="l" r="r" t="t"/>
              <a:pathLst>
                <a:path extrusionOk="0" h="729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6199754" y="3116978"/>
              <a:ext cx="16117" cy="26817"/>
            </a:xfrm>
            <a:custGeom>
              <a:rect b="b" l="l" r="r" t="t"/>
              <a:pathLst>
                <a:path extrusionOk="0" h="792" w="476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6187971" y="3144844"/>
              <a:ext cx="3251" cy="34"/>
            </a:xfrm>
            <a:custGeom>
              <a:rect b="b" l="l" r="r" t="t"/>
              <a:pathLst>
                <a:path extrusionOk="0" h="1" w="96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6075386" y="2689123"/>
              <a:ext cx="10734" cy="17167"/>
            </a:xfrm>
            <a:custGeom>
              <a:rect b="b" l="l" r="r" t="t"/>
              <a:pathLst>
                <a:path extrusionOk="0" h="507" w="317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055002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075386" y="2738457"/>
              <a:ext cx="3251" cy="17167"/>
            </a:xfrm>
            <a:custGeom>
              <a:rect b="b" l="l" r="r" t="t"/>
              <a:pathLst>
                <a:path extrusionOk="0" h="507" w="96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055002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075386" y="3230646"/>
              <a:ext cx="7517" cy="22551"/>
            </a:xfrm>
            <a:custGeom>
              <a:rect b="b" l="l" r="r" t="t"/>
              <a:pathLst>
                <a:path extrusionOk="0" h="666" w="222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055002" y="3254212"/>
              <a:ext cx="19334" cy="24718"/>
            </a:xfrm>
            <a:custGeom>
              <a:rect b="b" l="l" r="r" t="t"/>
              <a:pathLst>
                <a:path extrusionOk="0" h="730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6014269" y="2663389"/>
              <a:ext cx="19334" cy="16117"/>
            </a:xfrm>
            <a:custGeom>
              <a:rect b="b" l="l" r="r" t="t"/>
              <a:pathLst>
                <a:path extrusionOk="0" h="476" w="571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5993885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6035702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5973501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014269" y="2706256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5993885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6035702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5973501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6014269" y="3199528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5993885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6035702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5974585" y="3254212"/>
              <a:ext cx="18251" cy="25767"/>
            </a:xfrm>
            <a:custGeom>
              <a:rect b="b" l="l" r="r" t="t"/>
              <a:pathLst>
                <a:path extrusionOk="0" h="761" w="539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6014269" y="3254212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5994935" y="3282113"/>
              <a:ext cx="18284" cy="19334"/>
            </a:xfrm>
            <a:custGeom>
              <a:rect b="b" l="l" r="r" t="t"/>
              <a:pathLst>
                <a:path extrusionOk="0" h="571" w="54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6036786" y="3282113"/>
              <a:ext cx="12901" cy="6467"/>
            </a:xfrm>
            <a:custGeom>
              <a:rect b="b" l="l" r="r" t="t"/>
              <a:pathLst>
                <a:path extrusionOk="0" h="191" w="381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5892000" y="2722373"/>
              <a:ext cx="16117" cy="11817"/>
            </a:xfrm>
            <a:custGeom>
              <a:rect b="b" l="l" r="r" t="t"/>
              <a:pathLst>
                <a:path extrusionOk="0" h="349" w="476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5934901" y="2719156"/>
              <a:ext cx="17201" cy="15034"/>
            </a:xfrm>
            <a:custGeom>
              <a:rect b="b" l="l" r="r" t="t"/>
              <a:pathLst>
                <a:path extrusionOk="0" h="444" w="508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5912384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5953118" y="2734156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5890951" y="3199528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5932768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5916684" y="3226345"/>
              <a:ext cx="10734" cy="3251"/>
            </a:xfrm>
            <a:custGeom>
              <a:rect b="b" l="l" r="r" t="t"/>
              <a:pathLst>
                <a:path extrusionOk="0" h="96" w="317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5953118" y="3226345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5809450" y="2661222"/>
              <a:ext cx="19334" cy="18284"/>
            </a:xfrm>
            <a:custGeom>
              <a:rect b="b" l="l" r="r" t="t"/>
              <a:pathLst>
                <a:path extrusionOk="0" h="540" w="571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5829800" y="2679473"/>
              <a:ext cx="20418" cy="26817"/>
            </a:xfrm>
            <a:custGeom>
              <a:rect b="b" l="l" r="r" t="t"/>
              <a:pathLst>
                <a:path extrusionOk="0" h="792" w="603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5809450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5851267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5829800" y="2734156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5871651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5809450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5851267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5829800" y="3226345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5871651" y="3226345"/>
              <a:ext cx="19334" cy="23634"/>
            </a:xfrm>
            <a:custGeom>
              <a:rect b="b" l="l" r="r" t="t"/>
              <a:pathLst>
                <a:path extrusionOk="0" h="698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5809450" y="3254212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5851267" y="3254212"/>
              <a:ext cx="16117" cy="21501"/>
            </a:xfrm>
            <a:custGeom>
              <a:rect b="b" l="l" r="r" t="t"/>
              <a:pathLst>
                <a:path extrusionOk="0" h="635" w="476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5829800" y="3282113"/>
              <a:ext cx="16117" cy="18657"/>
            </a:xfrm>
            <a:custGeom>
              <a:rect b="b" l="l" r="r" t="t"/>
              <a:pathLst>
                <a:path extrusionOk="0" h="551" w="476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5752599" y="2686956"/>
              <a:ext cx="15068" cy="19334"/>
            </a:xfrm>
            <a:custGeom>
              <a:rect b="b" l="l" r="r" t="t"/>
              <a:pathLst>
                <a:path extrusionOk="0" h="571" w="445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5790150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5768682" y="2706256"/>
              <a:ext cx="20418" cy="27935"/>
            </a:xfrm>
            <a:custGeom>
              <a:rect b="b" l="l" r="r" t="t"/>
              <a:pathLst>
                <a:path extrusionOk="0" h="825" w="603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5790150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5768682" y="3199528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5757983" y="3232779"/>
              <a:ext cx="9684" cy="21467"/>
            </a:xfrm>
            <a:custGeom>
              <a:rect b="b" l="l" r="r" t="t"/>
              <a:pathLst>
                <a:path extrusionOk="0" h="634" w="286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5790150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5768682" y="3254212"/>
              <a:ext cx="20418" cy="25767"/>
            </a:xfrm>
            <a:custGeom>
              <a:rect b="b" l="l" r="r" t="t"/>
              <a:pathLst>
                <a:path extrusionOk="0" h="761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5793366" y="3282113"/>
              <a:ext cx="15034" cy="9684"/>
            </a:xfrm>
            <a:custGeom>
              <a:rect b="b" l="l" r="r" t="t"/>
              <a:pathLst>
                <a:path extrusionOk="0" h="286" w="444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645364" y="281670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5687181" y="2819924"/>
              <a:ext cx="19368" cy="23634"/>
            </a:xfrm>
            <a:custGeom>
              <a:rect b="b" l="l" r="r" t="t"/>
              <a:pathLst>
                <a:path extrusionOk="0" h="698" w="572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5665748" y="2843524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5707565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645364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687181" y="2870341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665748" y="2898208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5707565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647531" y="2925025"/>
              <a:ext cx="17167" cy="24684"/>
            </a:xfrm>
            <a:custGeom>
              <a:rect b="b" l="l" r="r" t="t"/>
              <a:pathLst>
                <a:path extrusionOk="0" h="729" w="507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687181" y="2925025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667881" y="2952892"/>
              <a:ext cx="18284" cy="27935"/>
            </a:xfrm>
            <a:custGeom>
              <a:rect b="b" l="l" r="r" t="t"/>
              <a:pathLst>
                <a:path extrusionOk="0" h="825" w="54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707565" y="2952892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5687181" y="2980793"/>
              <a:ext cx="19368" cy="26817"/>
            </a:xfrm>
            <a:custGeom>
              <a:rect b="b" l="l" r="r" t="t"/>
              <a:pathLst>
                <a:path extrusionOk="0" h="792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5665748" y="3007576"/>
              <a:ext cx="20418" cy="27935"/>
            </a:xfrm>
            <a:custGeom>
              <a:rect b="b" l="l" r="r" t="t"/>
              <a:pathLst>
                <a:path extrusionOk="0" h="825" w="603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707565" y="300757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645364" y="303547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5687181" y="3035477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5665748" y="3062294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5707565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5645364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5687181" y="3090160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5665748" y="3116978"/>
              <a:ext cx="20418" cy="23600"/>
            </a:xfrm>
            <a:custGeom>
              <a:rect b="b" l="l" r="r" t="t"/>
              <a:pathLst>
                <a:path extrusionOk="0" h="697" w="603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5707565" y="3116978"/>
              <a:ext cx="20418" cy="25767"/>
            </a:xfrm>
            <a:custGeom>
              <a:rect b="b" l="l" r="r" t="t"/>
              <a:pathLst>
                <a:path extrusionOk="0" h="761" w="603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5632497" y="2812441"/>
              <a:ext cx="8634" cy="3251"/>
            </a:xfrm>
            <a:custGeom>
              <a:rect b="b" l="l" r="r" t="t"/>
              <a:pathLst>
                <a:path extrusionOk="0" h="96" w="255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5622847" y="2836007"/>
              <a:ext cx="1117" cy="1117"/>
            </a:xfrm>
            <a:custGeom>
              <a:rect b="b" l="l" r="r" t="t"/>
              <a:pathLst>
                <a:path extrusionOk="0" h="33" w="33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5626064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5604631" y="287034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5626064" y="2898208"/>
              <a:ext cx="19334" cy="25767"/>
            </a:xfrm>
            <a:custGeom>
              <a:rect b="b" l="l" r="r" t="t"/>
              <a:pathLst>
                <a:path extrusionOk="0" h="761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5607847" y="3047260"/>
              <a:ext cx="17201" cy="15068"/>
            </a:xfrm>
            <a:custGeom>
              <a:rect b="b" l="l" r="r" t="t"/>
              <a:pathLst>
                <a:path extrusionOk="0" h="445" w="508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5600330" y="3065510"/>
              <a:ext cx="3251" cy="10734"/>
            </a:xfrm>
            <a:custGeom>
              <a:rect b="b" l="l" r="r" t="t"/>
              <a:pathLst>
                <a:path extrusionOk="0" h="317" w="96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5626064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5609980" y="3090160"/>
              <a:ext cx="15068" cy="25767"/>
            </a:xfrm>
            <a:custGeom>
              <a:rect b="b" l="l" r="r" t="t"/>
              <a:pathLst>
                <a:path extrusionOk="0" h="761" w="445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5626064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6055002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6075386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6055002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6096820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6076436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6117203" y="2843524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6096820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6088253" y="2899292"/>
              <a:ext cx="7517" cy="15034"/>
            </a:xfrm>
            <a:custGeom>
              <a:rect b="b" l="l" r="r" t="t"/>
              <a:pathLst>
                <a:path extrusionOk="0" h="444" w="222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6117203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6100036" y="2925025"/>
              <a:ext cx="16117" cy="27901"/>
            </a:xfrm>
            <a:custGeom>
              <a:rect b="b" l="l" r="r" t="t"/>
              <a:pathLst>
                <a:path extrusionOk="0" h="824" w="476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6117203" y="2952892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6104336" y="2980793"/>
              <a:ext cx="11817" cy="26817"/>
            </a:xfrm>
            <a:custGeom>
              <a:rect b="b" l="l" r="r" t="t"/>
              <a:pathLst>
                <a:path extrusionOk="0" h="792" w="349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6117203" y="3007576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6096820" y="303547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6076436" y="3063343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6117203" y="306229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6056086" y="3092294"/>
              <a:ext cx="18251" cy="24718"/>
            </a:xfrm>
            <a:custGeom>
              <a:rect b="b" l="l" r="r" t="t"/>
              <a:pathLst>
                <a:path extrusionOk="0" h="730" w="539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6096820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6076436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6117203" y="3116978"/>
              <a:ext cx="20384" cy="24684"/>
            </a:xfrm>
            <a:custGeom>
              <a:rect b="b" l="l" r="r" t="t"/>
              <a:pathLst>
                <a:path extrusionOk="0" h="729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6055002" y="314484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6097903" y="3144844"/>
              <a:ext cx="11817" cy="7551"/>
            </a:xfrm>
            <a:custGeom>
              <a:rect b="b" l="l" r="r" t="t"/>
              <a:pathLst>
                <a:path extrusionOk="0" h="223" w="349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6075386" y="3172711"/>
              <a:ext cx="7517" cy="21501"/>
            </a:xfrm>
            <a:custGeom>
              <a:rect b="b" l="l" r="r" t="t"/>
              <a:pathLst>
                <a:path extrusionOk="0" h="635" w="222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5973501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6014269" y="276097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993885" y="2788840"/>
              <a:ext cx="19334" cy="25767"/>
            </a:xfrm>
            <a:custGeom>
              <a:rect b="b" l="l" r="r" t="t"/>
              <a:pathLst>
                <a:path extrusionOk="0" h="761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6035702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6017486" y="2815657"/>
              <a:ext cx="17167" cy="15034"/>
            </a:xfrm>
            <a:custGeom>
              <a:rect b="b" l="l" r="r" t="t"/>
              <a:pathLst>
                <a:path extrusionOk="0" h="444" w="507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6035702" y="311802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5973501" y="3154494"/>
              <a:ext cx="19334" cy="17201"/>
            </a:xfrm>
            <a:custGeom>
              <a:rect b="b" l="l" r="r" t="t"/>
              <a:pathLst>
                <a:path extrusionOk="0" h="508" w="571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6014269" y="3144844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5993885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6035702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5890951" y="276097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5932768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5915601" y="2788840"/>
              <a:ext cx="11817" cy="2167"/>
            </a:xfrm>
            <a:custGeom>
              <a:rect b="b" l="l" r="r" t="t"/>
              <a:pathLst>
                <a:path extrusionOk="0" h="64" w="349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955285" y="2788840"/>
              <a:ext cx="18251" cy="10767"/>
            </a:xfrm>
            <a:custGeom>
              <a:rect b="b" l="l" r="r" t="t"/>
              <a:pathLst>
                <a:path extrusionOk="0" h="318" w="539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894167" y="3167361"/>
              <a:ext cx="12901" cy="4334"/>
            </a:xfrm>
            <a:custGeom>
              <a:rect b="b" l="l" r="r" t="t"/>
              <a:pathLst>
                <a:path extrusionOk="0" h="128" w="381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935985" y="3166278"/>
              <a:ext cx="15034" cy="5418"/>
            </a:xfrm>
            <a:custGeom>
              <a:rect b="b" l="l" r="r" t="t"/>
              <a:pathLst>
                <a:path extrusionOk="0" h="160" w="444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912384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953118" y="317166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809450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5851267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5829800" y="2788840"/>
              <a:ext cx="20418" cy="23634"/>
            </a:xfrm>
            <a:custGeom>
              <a:rect b="b" l="l" r="r" t="t"/>
              <a:pathLst>
                <a:path extrusionOk="0" h="698" w="603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5872700" y="2788840"/>
              <a:ext cx="16117" cy="8600"/>
            </a:xfrm>
            <a:custGeom>
              <a:rect b="b" l="l" r="r" t="t"/>
              <a:pathLst>
                <a:path extrusionOk="0" h="254" w="476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5809450" y="2815657"/>
              <a:ext cx="13950" cy="10734"/>
            </a:xfrm>
            <a:custGeom>
              <a:rect b="b" l="l" r="r" t="t"/>
              <a:pathLst>
                <a:path extrusionOk="0" h="317" w="412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5809450" y="314484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5851267" y="3156628"/>
              <a:ext cx="18251" cy="15068"/>
            </a:xfrm>
            <a:custGeom>
              <a:rect b="b" l="l" r="r" t="t"/>
              <a:pathLst>
                <a:path extrusionOk="0" h="445" w="539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5829800" y="317166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5871651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5768682" y="2760974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5748332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5790150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5727949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5768682" y="2815657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5748332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5727949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5726865" y="2925025"/>
              <a:ext cx="11851" cy="26851"/>
            </a:xfrm>
            <a:custGeom>
              <a:rect b="b" l="l" r="r" t="t"/>
              <a:pathLst>
                <a:path extrusionOk="0" h="793" w="35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5726865" y="2982926"/>
              <a:ext cx="6467" cy="23634"/>
            </a:xfrm>
            <a:custGeom>
              <a:rect b="b" l="l" r="r" t="t"/>
              <a:pathLst>
                <a:path extrusionOk="0" h="698" w="191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5727949" y="3035477"/>
              <a:ext cx="18251" cy="26851"/>
            </a:xfrm>
            <a:custGeom>
              <a:rect b="b" l="l" r="r" t="t"/>
              <a:pathLst>
                <a:path extrusionOk="0" h="793" w="539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5748332" y="3065510"/>
              <a:ext cx="16117" cy="24684"/>
            </a:xfrm>
            <a:custGeom>
              <a:rect b="b" l="l" r="r" t="t"/>
              <a:pathLst>
                <a:path extrusionOk="0" h="729" w="476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5727949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5768682" y="3095510"/>
              <a:ext cx="17201" cy="21501"/>
            </a:xfrm>
            <a:custGeom>
              <a:rect b="b" l="l" r="r" t="t"/>
              <a:pathLst>
                <a:path extrusionOk="0" h="635" w="508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5748332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5790150" y="3120194"/>
              <a:ext cx="19334" cy="24684"/>
            </a:xfrm>
            <a:custGeom>
              <a:rect b="b" l="l" r="r" t="t"/>
              <a:pathLst>
                <a:path extrusionOk="0" h="729" w="571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5732249" y="3144844"/>
              <a:ext cx="15034" cy="13984"/>
            </a:xfrm>
            <a:custGeom>
              <a:rect b="b" l="l" r="r" t="t"/>
              <a:pathLst>
                <a:path extrusionOk="0" h="413" w="444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5768682" y="3144844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5756899" y="3171661"/>
              <a:ext cx="10767" cy="21467"/>
            </a:xfrm>
            <a:custGeom>
              <a:rect b="b" l="l" r="r" t="t"/>
              <a:pathLst>
                <a:path extrusionOk="0" h="634" w="318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5790150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3487873" y="2949675"/>
              <a:ext cx="2469579" cy="1707153"/>
            </a:xfrm>
            <a:custGeom>
              <a:rect b="b" l="l" r="r" t="t"/>
              <a:pathLst>
                <a:path extrusionOk="0" h="50418" w="72935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3483606" y="2945409"/>
              <a:ext cx="2478146" cy="1714637"/>
            </a:xfrm>
            <a:custGeom>
              <a:rect b="b" l="l" r="r" t="t"/>
              <a:pathLst>
                <a:path extrusionOk="0" h="50639" w="73188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3562940" y="3017226"/>
              <a:ext cx="2304444" cy="1446601"/>
            </a:xfrm>
            <a:custGeom>
              <a:rect b="b" l="l" r="r" t="t"/>
              <a:pathLst>
                <a:path extrusionOk="0" h="42723" w="68058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4046563" y="4602111"/>
              <a:ext cx="1362933" cy="60101"/>
            </a:xfrm>
            <a:custGeom>
              <a:rect b="b" l="l" r="r" t="t"/>
              <a:pathLst>
                <a:path extrusionOk="0" h="1775" w="40252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4043346" y="4598894"/>
              <a:ext cx="1370450" cy="66535"/>
            </a:xfrm>
            <a:custGeom>
              <a:rect b="b" l="l" r="r" t="t"/>
              <a:pathLst>
                <a:path extrusionOk="0" h="1965" w="40474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3990795" y="2422103"/>
              <a:ext cx="1493768" cy="1051962"/>
            </a:xfrm>
            <a:custGeom>
              <a:rect b="b" l="l" r="r" t="t"/>
              <a:pathLst>
                <a:path extrusionOk="0" h="31068" w="44116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4067996" y="3308896"/>
              <a:ext cx="408589" cy="16117"/>
            </a:xfrm>
            <a:custGeom>
              <a:rect b="b" l="l" r="r" t="t"/>
              <a:pathLst>
                <a:path extrusionOk="0" h="476" w="12067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4067996" y="3346447"/>
              <a:ext cx="395722" cy="16117"/>
            </a:xfrm>
            <a:custGeom>
              <a:rect b="b" l="l" r="r" t="t"/>
              <a:pathLst>
                <a:path extrusionOk="0" h="476" w="11687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4067996" y="3383964"/>
              <a:ext cx="361422" cy="17201"/>
            </a:xfrm>
            <a:custGeom>
              <a:rect b="b" l="l" r="r" t="t"/>
              <a:pathLst>
                <a:path extrusionOk="0" h="508" w="10674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4929056" y="2871425"/>
              <a:ext cx="408589" cy="16117"/>
            </a:xfrm>
            <a:custGeom>
              <a:rect b="b" l="l" r="r" t="t"/>
              <a:pathLst>
                <a:path extrusionOk="0" h="476" w="12067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4929056" y="2908942"/>
              <a:ext cx="395722" cy="16117"/>
            </a:xfrm>
            <a:custGeom>
              <a:rect b="b" l="l" r="r" t="t"/>
              <a:pathLst>
                <a:path extrusionOk="0" h="476" w="11687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4929056" y="2946459"/>
              <a:ext cx="361422" cy="17201"/>
            </a:xfrm>
            <a:custGeom>
              <a:rect b="b" l="l" r="r" t="t"/>
              <a:pathLst>
                <a:path extrusionOk="0" h="508" w="10674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5052374" y="3203828"/>
              <a:ext cx="330304" cy="12901"/>
            </a:xfrm>
            <a:custGeom>
              <a:rect b="b" l="l" r="r" t="t"/>
              <a:pathLst>
                <a:path extrusionOk="0" h="381" w="9755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5052374" y="3233862"/>
              <a:ext cx="319605" cy="13950"/>
            </a:xfrm>
            <a:custGeom>
              <a:rect b="b" l="l" r="r" t="t"/>
              <a:pathLst>
                <a:path extrusionOk="0" h="412" w="9439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5052374" y="3264946"/>
              <a:ext cx="291704" cy="12901"/>
            </a:xfrm>
            <a:custGeom>
              <a:rect b="b" l="l" r="r" t="t"/>
              <a:pathLst>
                <a:path extrusionOk="0" h="381" w="8615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5052374" y="3294980"/>
              <a:ext cx="273487" cy="13950"/>
            </a:xfrm>
            <a:custGeom>
              <a:rect b="b" l="l" r="r" t="t"/>
              <a:pathLst>
                <a:path extrusionOk="0" h="412" w="8077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5052374" y="3326063"/>
              <a:ext cx="256320" cy="12901"/>
            </a:xfrm>
            <a:custGeom>
              <a:rect b="b" l="l" r="r" t="t"/>
              <a:pathLst>
                <a:path extrusionOk="0" h="381" w="757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5052374" y="3356097"/>
              <a:ext cx="235970" cy="13984"/>
            </a:xfrm>
            <a:custGeom>
              <a:rect b="b" l="l" r="r" t="t"/>
              <a:pathLst>
                <a:path extrusionOk="0" h="413" w="6969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4721054" y="3118027"/>
              <a:ext cx="279887" cy="264921"/>
            </a:xfrm>
            <a:custGeom>
              <a:rect b="b" l="l" r="r" t="t"/>
              <a:pathLst>
                <a:path extrusionOk="0" h="7824" w="8266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4722104" y="3118027"/>
              <a:ext cx="278837" cy="65451"/>
            </a:xfrm>
            <a:custGeom>
              <a:rect b="b" l="l" r="r" t="t"/>
              <a:pathLst>
                <a:path extrusionOk="0" h="1933" w="8235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4756438" y="3099811"/>
              <a:ext cx="12901" cy="57934"/>
            </a:xfrm>
            <a:custGeom>
              <a:rect b="b" l="l" r="r" t="t"/>
              <a:pathLst>
                <a:path extrusionOk="0" h="1711" w="381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4952656" y="3099811"/>
              <a:ext cx="13984" cy="57934"/>
            </a:xfrm>
            <a:custGeom>
              <a:rect b="b" l="l" r="r" t="t"/>
              <a:pathLst>
                <a:path extrusionOk="0" h="1711" w="413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4751054" y="3225262"/>
              <a:ext cx="31151" cy="30068"/>
            </a:xfrm>
            <a:custGeom>
              <a:rect b="b" l="l" r="r" t="t"/>
              <a:pathLst>
                <a:path extrusionOk="0" h="888" w="92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4796088" y="3225262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4841155" y="3225262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4886189" y="3225262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4931223" y="3225262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4751054" y="3269246"/>
              <a:ext cx="31151" cy="30034"/>
            </a:xfrm>
            <a:custGeom>
              <a:rect b="b" l="l" r="r" t="t"/>
              <a:pathLst>
                <a:path extrusionOk="0" h="887" w="92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4796088" y="3269246"/>
              <a:ext cx="30068" cy="30034"/>
            </a:xfrm>
            <a:custGeom>
              <a:rect b="b" l="l" r="r" t="t"/>
              <a:pathLst>
                <a:path extrusionOk="0" h="887" w="888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4841155" y="3269246"/>
              <a:ext cx="30034" cy="30034"/>
            </a:xfrm>
            <a:custGeom>
              <a:rect b="b" l="l" r="r" t="t"/>
              <a:pathLst>
                <a:path extrusionOk="0" h="887" w="887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4886189" y="3269246"/>
              <a:ext cx="30034" cy="30034"/>
            </a:xfrm>
            <a:custGeom>
              <a:rect b="b" l="l" r="r" t="t"/>
              <a:pathLst>
                <a:path extrusionOk="0" h="887" w="887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4931223" y="3269246"/>
              <a:ext cx="30068" cy="30034"/>
            </a:xfrm>
            <a:custGeom>
              <a:rect b="b" l="l" r="r" t="t"/>
              <a:pathLst>
                <a:path extrusionOk="0" h="887" w="888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4751054" y="3313196"/>
              <a:ext cx="31151" cy="30068"/>
            </a:xfrm>
            <a:custGeom>
              <a:rect b="b" l="l" r="r" t="t"/>
              <a:pathLst>
                <a:path extrusionOk="0" h="888" w="92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4796088" y="3313196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4841155" y="3313196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4886189" y="3313196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4931223" y="3313196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4069080" y="2549721"/>
              <a:ext cx="692742" cy="664875"/>
            </a:xfrm>
            <a:custGeom>
              <a:rect b="b" l="l" r="r" t="t"/>
              <a:pathLst>
                <a:path extrusionOk="0" h="19636" w="20459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4169881" y="2634439"/>
              <a:ext cx="206986" cy="201602"/>
            </a:xfrm>
            <a:custGeom>
              <a:rect b="b" l="l" r="r" t="t"/>
              <a:pathLst>
                <a:path extrusionOk="0" h="5954" w="6113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4314632" y="2769540"/>
              <a:ext cx="211286" cy="210203"/>
            </a:xfrm>
            <a:custGeom>
              <a:rect b="b" l="l" r="r" t="t"/>
              <a:pathLst>
                <a:path extrusionOk="0" h="6208" w="624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4931223" y="2645646"/>
              <a:ext cx="449322" cy="99278"/>
            </a:xfrm>
            <a:custGeom>
              <a:rect b="b" l="l" r="r" t="t"/>
              <a:pathLst>
                <a:path extrusionOk="0" h="2932" w="1327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4931223" y="2589405"/>
              <a:ext cx="450406" cy="160869"/>
            </a:xfrm>
            <a:custGeom>
              <a:rect b="b" l="l" r="r" t="t"/>
              <a:pathLst>
                <a:path extrusionOk="0" h="4751" w="13302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4928006" y="2564721"/>
              <a:ext cx="3251" cy="229503"/>
            </a:xfrm>
            <a:custGeom>
              <a:rect b="b" l="l" r="r" t="t"/>
              <a:pathLst>
                <a:path extrusionOk="0" h="6778" w="96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5379428" y="2564721"/>
              <a:ext cx="3251" cy="229503"/>
            </a:xfrm>
            <a:custGeom>
              <a:rect b="b" l="l" r="r" t="t"/>
              <a:pathLst>
                <a:path extrusionOk="0" h="6778" w="96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4928006" y="2792057"/>
              <a:ext cx="454672" cy="3251"/>
            </a:xfrm>
            <a:custGeom>
              <a:rect b="b" l="l" r="r" t="t"/>
              <a:pathLst>
                <a:path extrusionOk="0" h="96" w="13428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3990795" y="2422103"/>
              <a:ext cx="1493768" cy="1051962"/>
            </a:xfrm>
            <a:custGeom>
              <a:rect b="b" l="l" r="r" t="t"/>
              <a:pathLst>
                <a:path extrusionOk="0" h="31068" w="44116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4889406" y="3318546"/>
              <a:ext cx="1345766" cy="995145"/>
            </a:xfrm>
            <a:custGeom>
              <a:rect b="b" l="l" r="r" t="t"/>
              <a:pathLst>
                <a:path extrusionOk="0" h="29390" w="39745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5010557" y="3750634"/>
              <a:ext cx="1086297" cy="377539"/>
            </a:xfrm>
            <a:custGeom>
              <a:rect b="b" l="l" r="r" t="t"/>
              <a:pathLst>
                <a:path extrusionOk="0" h="11150" w="32082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5011640" y="3606999"/>
              <a:ext cx="1085213" cy="408589"/>
            </a:xfrm>
            <a:custGeom>
              <a:rect b="b" l="l" r="r" t="t"/>
              <a:pathLst>
                <a:path extrusionOk="0" h="12067" w="3205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6096820" y="3543749"/>
              <a:ext cx="7551" cy="582290"/>
            </a:xfrm>
            <a:custGeom>
              <a:rect b="b" l="l" r="r" t="t"/>
              <a:pathLst>
                <a:path extrusionOk="0" h="17197" w="223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5007340" y="3543749"/>
              <a:ext cx="7551" cy="582290"/>
            </a:xfrm>
            <a:custGeom>
              <a:rect b="b" l="l" r="r" t="t"/>
              <a:pathLst>
                <a:path extrusionOk="0" h="17197" w="223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5007340" y="4121705"/>
              <a:ext cx="1097030" cy="8634"/>
            </a:xfrm>
            <a:custGeom>
              <a:rect b="b" l="l" r="r" t="t"/>
              <a:pathLst>
                <a:path extrusionOk="0" h="255" w="32399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4887239" y="3315329"/>
              <a:ext cx="1350100" cy="1001579"/>
            </a:xfrm>
            <a:custGeom>
              <a:rect b="b" l="l" r="r" t="t"/>
              <a:pathLst>
                <a:path extrusionOk="0" h="29580" w="39873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2626813" y="3076210"/>
              <a:ext cx="1828338" cy="1317899"/>
            </a:xfrm>
            <a:custGeom>
              <a:rect b="b" l="l" r="r" t="t"/>
              <a:pathLst>
                <a:path extrusionOk="0" h="38922" w="53997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2796248" y="3257429"/>
              <a:ext cx="856793" cy="876127"/>
            </a:xfrm>
            <a:custGeom>
              <a:rect b="b" l="l" r="r" t="t"/>
              <a:pathLst>
                <a:path extrusionOk="0" h="25875" w="25304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2796248" y="3257429"/>
              <a:ext cx="856793" cy="876127"/>
            </a:xfrm>
            <a:custGeom>
              <a:rect b="b" l="l" r="r" t="t"/>
              <a:pathLst>
                <a:path extrusionOk="0" h="25875" w="25304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2796248" y="3314280"/>
              <a:ext cx="856793" cy="819277"/>
            </a:xfrm>
            <a:custGeom>
              <a:rect b="b" l="l" r="r" t="t"/>
              <a:pathLst>
                <a:path extrusionOk="0" h="24196" w="25304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3853527" y="3390397"/>
              <a:ext cx="413972" cy="17201"/>
            </a:xfrm>
            <a:custGeom>
              <a:rect b="b" l="l" r="r" t="t"/>
              <a:pathLst>
                <a:path extrusionOk="0" h="508" w="12226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3853527" y="3430081"/>
              <a:ext cx="401106" cy="17201"/>
            </a:xfrm>
            <a:custGeom>
              <a:rect b="b" l="l" r="r" t="t"/>
              <a:pathLst>
                <a:path extrusionOk="0" h="508" w="11846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3853527" y="3468681"/>
              <a:ext cx="365722" cy="17201"/>
            </a:xfrm>
            <a:custGeom>
              <a:rect b="b" l="l" r="r" t="t"/>
              <a:pathLst>
                <a:path extrusionOk="0" h="508" w="10801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3853527" y="3508365"/>
              <a:ext cx="342121" cy="17201"/>
            </a:xfrm>
            <a:custGeom>
              <a:rect b="b" l="l" r="r" t="t"/>
              <a:pathLst>
                <a:path extrusionOk="0" h="508" w="10104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3853527" y="3548049"/>
              <a:ext cx="321738" cy="16117"/>
            </a:xfrm>
            <a:custGeom>
              <a:rect b="b" l="l" r="r" t="t"/>
              <a:pathLst>
                <a:path extrusionOk="0" h="476" w="9502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3853527" y="3586650"/>
              <a:ext cx="296004" cy="17167"/>
            </a:xfrm>
            <a:custGeom>
              <a:rect b="b" l="l" r="r" t="t"/>
              <a:pathLst>
                <a:path extrusionOk="0" h="507" w="8742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3853527" y="3879369"/>
              <a:ext cx="413972" cy="17201"/>
            </a:xfrm>
            <a:custGeom>
              <a:rect b="b" l="l" r="r" t="t"/>
              <a:pathLst>
                <a:path extrusionOk="0" h="508" w="12226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3853527" y="3919053"/>
              <a:ext cx="401106" cy="17201"/>
            </a:xfrm>
            <a:custGeom>
              <a:rect b="b" l="l" r="r" t="t"/>
              <a:pathLst>
                <a:path extrusionOk="0" h="508" w="11846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3853527" y="3957654"/>
              <a:ext cx="365722" cy="17201"/>
            </a:xfrm>
            <a:custGeom>
              <a:rect b="b" l="l" r="r" t="t"/>
              <a:pathLst>
                <a:path extrusionOk="0" h="508" w="10801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3853527" y="3997338"/>
              <a:ext cx="342121" cy="17201"/>
            </a:xfrm>
            <a:custGeom>
              <a:rect b="b" l="l" r="r" t="t"/>
              <a:pathLst>
                <a:path extrusionOk="0" h="508" w="10104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3853527" y="4035938"/>
              <a:ext cx="321738" cy="17201"/>
            </a:xfrm>
            <a:custGeom>
              <a:rect b="b" l="l" r="r" t="t"/>
              <a:pathLst>
                <a:path extrusionOk="0" h="508" w="9502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3853527" y="4075622"/>
              <a:ext cx="296004" cy="17167"/>
            </a:xfrm>
            <a:custGeom>
              <a:rect b="b" l="l" r="r" t="t"/>
              <a:pathLst>
                <a:path extrusionOk="0" h="507" w="8742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6125770" y="2472080"/>
              <a:ext cx="305654" cy="306061"/>
            </a:xfrm>
            <a:custGeom>
              <a:rect b="b" l="l" r="r" t="t"/>
              <a:pathLst>
                <a:path extrusionOk="0" h="9039" w="9027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6278038" y="2808919"/>
              <a:ext cx="314221" cy="313442"/>
            </a:xfrm>
            <a:custGeom>
              <a:rect b="b" l="l" r="r" t="t"/>
              <a:pathLst>
                <a:path extrusionOk="0" h="9257" w="928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2856282" y="2566888"/>
              <a:ext cx="315304" cy="315270"/>
            </a:xfrm>
            <a:custGeom>
              <a:rect b="b" l="l" r="r" t="t"/>
              <a:pathLst>
                <a:path extrusionOk="0" h="9311" w="9312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2553878" y="2454913"/>
              <a:ext cx="307787" cy="307144"/>
            </a:xfrm>
            <a:custGeom>
              <a:rect b="b" l="l" r="r" t="t"/>
              <a:pathLst>
                <a:path extrusionOk="0" h="9071" w="909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2583750" y="3076200"/>
              <a:ext cx="1871401" cy="1331885"/>
            </a:xfrm>
            <a:custGeom>
              <a:rect b="b" l="l" r="r" t="t"/>
              <a:pathLst>
                <a:path extrusionOk="0" h="31068" w="44116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8" name="Google Shape;9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125" y="4150575"/>
            <a:ext cx="1402099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0" name="Google Shape;970;p15"/>
          <p:cNvSpPr txBox="1"/>
          <p:nvPr/>
        </p:nvSpPr>
        <p:spPr>
          <a:xfrm>
            <a:off x="5337075" y="1622762"/>
            <a:ext cx="29481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Sitio de preguntas y respuestas para programadores profesionales y aficionados.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1" name="Google Shape;971;p15"/>
          <p:cNvSpPr txBox="1"/>
          <p:nvPr/>
        </p:nvSpPr>
        <p:spPr>
          <a:xfrm>
            <a:off x="5397375" y="1246163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63A5CD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¿Qué es?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72" name="Google Shape;972;p15"/>
          <p:cNvSpPr txBox="1"/>
          <p:nvPr/>
        </p:nvSpPr>
        <p:spPr>
          <a:xfrm>
            <a:off x="5678475" y="244810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63A5CD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Acerca de los datos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973" name="Google Shape;9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50" y="68700"/>
            <a:ext cx="1877202" cy="8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6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Datos - Modelo Entidad-Relación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79" name="Google Shape;9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0" name="Google Shape;9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50" y="1060625"/>
            <a:ext cx="4496500" cy="39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50" y="68700"/>
            <a:ext cx="1212974" cy="551824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6"/>
          <p:cNvSpPr txBox="1"/>
          <p:nvPr/>
        </p:nvSpPr>
        <p:spPr>
          <a:xfrm>
            <a:off x="220600" y="2109525"/>
            <a:ext cx="341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entidades que representan los Tags, Preguntas y Respuestas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Tag y Answers dependen de Questions y se conectan mediante foreign key a su id.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17"/>
          <p:cNvGrpSpPr/>
          <p:nvPr/>
        </p:nvGrpSpPr>
        <p:grpSpPr>
          <a:xfrm>
            <a:off x="6252125" y="1153388"/>
            <a:ext cx="71700" cy="1176650"/>
            <a:chOff x="1159825" y="2932050"/>
            <a:chExt cx="71700" cy="1176650"/>
          </a:xfrm>
        </p:grpSpPr>
        <p:cxnSp>
          <p:nvCxnSpPr>
            <p:cNvPr id="988" name="Google Shape;988;p17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cap="flat" cmpd="sng" w="9525">
              <a:solidFill>
                <a:srgbClr val="22283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9" name="Google Shape;989;p17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fmla="val 50000" name="adj"/>
              </a:avLst>
            </a:pr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17"/>
          <p:cNvGrpSpPr/>
          <p:nvPr/>
        </p:nvGrpSpPr>
        <p:grpSpPr>
          <a:xfrm>
            <a:off x="4287550" y="1163838"/>
            <a:ext cx="71700" cy="1451280"/>
            <a:chOff x="1159825" y="2932050"/>
            <a:chExt cx="71700" cy="1176650"/>
          </a:xfrm>
        </p:grpSpPr>
        <p:cxnSp>
          <p:nvCxnSpPr>
            <p:cNvPr id="991" name="Google Shape;991;p17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cap="flat" cmpd="sng" w="9525">
              <a:solidFill>
                <a:srgbClr val="F2A36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2" name="Google Shape;992;p17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fmla="val 50000" name="adj"/>
              </a:avLst>
            </a:pr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17"/>
          <p:cNvGrpSpPr/>
          <p:nvPr/>
        </p:nvGrpSpPr>
        <p:grpSpPr>
          <a:xfrm>
            <a:off x="3068400" y="2625525"/>
            <a:ext cx="71700" cy="1307150"/>
            <a:chOff x="1159825" y="2801550"/>
            <a:chExt cx="71700" cy="1307150"/>
          </a:xfrm>
        </p:grpSpPr>
        <p:cxnSp>
          <p:nvCxnSpPr>
            <p:cNvPr id="994" name="Google Shape;994;p17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cap="flat" cmpd="sng" w="9525">
              <a:solidFill>
                <a:srgbClr val="30475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5" name="Google Shape;995;p17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fmla="val 50000" name="adj"/>
              </a:avLst>
            </a:pr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17"/>
          <p:cNvGrpSpPr/>
          <p:nvPr/>
        </p:nvGrpSpPr>
        <p:grpSpPr>
          <a:xfrm>
            <a:off x="1159825" y="2713225"/>
            <a:ext cx="71700" cy="1307150"/>
            <a:chOff x="1159825" y="2801550"/>
            <a:chExt cx="71700" cy="1307150"/>
          </a:xfrm>
        </p:grpSpPr>
        <p:cxnSp>
          <p:nvCxnSpPr>
            <p:cNvPr id="997" name="Google Shape;997;p17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cap="flat" cmpd="sng" w="9525">
              <a:solidFill>
                <a:srgbClr val="AFAFA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8" name="Google Shape;998;p17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fmla="val 50000" name="adj"/>
              </a:avLst>
            </a:pr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9" name="Google Shape;999;p17"/>
          <p:cNvSpPr/>
          <p:nvPr/>
        </p:nvSpPr>
        <p:spPr>
          <a:xfrm>
            <a:off x="2448100" y="2362490"/>
            <a:ext cx="1403705" cy="1403673"/>
          </a:xfrm>
          <a:custGeom>
            <a:rect b="b" l="l" r="r" t="t"/>
            <a:pathLst>
              <a:path extrusionOk="0" h="43545" w="43546">
                <a:moveTo>
                  <a:pt x="19730" y="0"/>
                </a:moveTo>
                <a:cubicBezTo>
                  <a:pt x="19730" y="5447"/>
                  <a:pt x="17513" y="10387"/>
                  <a:pt x="13935" y="13934"/>
                </a:cubicBezTo>
                <a:cubicBezTo>
                  <a:pt x="10388" y="17513"/>
                  <a:pt x="5447" y="19730"/>
                  <a:pt x="0" y="19730"/>
                </a:cubicBezTo>
                <a:lnTo>
                  <a:pt x="0" y="43545"/>
                </a:lnTo>
                <a:cubicBezTo>
                  <a:pt x="12034" y="43545"/>
                  <a:pt x="22897" y="38668"/>
                  <a:pt x="30782" y="30782"/>
                </a:cubicBezTo>
                <a:cubicBezTo>
                  <a:pt x="38668" y="22928"/>
                  <a:pt x="43545" y="12034"/>
                  <a:pt x="4354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7"/>
          <p:cNvSpPr/>
          <p:nvPr/>
        </p:nvSpPr>
        <p:spPr>
          <a:xfrm>
            <a:off x="1044425" y="2362500"/>
            <a:ext cx="1403705" cy="1403673"/>
          </a:xfrm>
          <a:custGeom>
            <a:rect b="b" l="l" r="r" t="t"/>
            <a:pathLst>
              <a:path extrusionOk="0" h="43545" w="43546">
                <a:moveTo>
                  <a:pt x="0" y="0"/>
                </a:moveTo>
                <a:cubicBezTo>
                  <a:pt x="0" y="12034"/>
                  <a:pt x="4877" y="22897"/>
                  <a:pt x="12731" y="30782"/>
                </a:cubicBezTo>
                <a:cubicBezTo>
                  <a:pt x="20617" y="38668"/>
                  <a:pt x="31511" y="43545"/>
                  <a:pt x="43545" y="43545"/>
                </a:cubicBezTo>
                <a:lnTo>
                  <a:pt x="43545" y="19730"/>
                </a:lnTo>
                <a:cubicBezTo>
                  <a:pt x="38098" y="19730"/>
                  <a:pt x="33158" y="17513"/>
                  <a:pt x="29579" y="13934"/>
                </a:cubicBezTo>
                <a:cubicBezTo>
                  <a:pt x="26032" y="10387"/>
                  <a:pt x="23815" y="5447"/>
                  <a:pt x="2381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7"/>
          <p:cNvSpPr/>
          <p:nvPr/>
        </p:nvSpPr>
        <p:spPr>
          <a:xfrm>
            <a:off x="4487738" y="889383"/>
            <a:ext cx="3611835" cy="908608"/>
          </a:xfrm>
          <a:custGeom>
            <a:rect b="b" l="l" r="r" t="t"/>
            <a:pathLst>
              <a:path extrusionOk="0" h="28187" w="112047">
                <a:moveTo>
                  <a:pt x="101469" y="1"/>
                </a:moveTo>
                <a:lnTo>
                  <a:pt x="101469" y="2123"/>
                </a:lnTo>
                <a:lnTo>
                  <a:pt x="1" y="2123"/>
                </a:lnTo>
                <a:lnTo>
                  <a:pt x="1" y="25969"/>
                </a:lnTo>
                <a:lnTo>
                  <a:pt x="101469" y="25969"/>
                </a:lnTo>
                <a:lnTo>
                  <a:pt x="101469" y="28186"/>
                </a:lnTo>
                <a:lnTo>
                  <a:pt x="112046" y="14062"/>
                </a:lnTo>
                <a:lnTo>
                  <a:pt x="10146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7"/>
          <p:cNvSpPr/>
          <p:nvPr/>
        </p:nvSpPr>
        <p:spPr>
          <a:xfrm>
            <a:off x="3084064" y="957786"/>
            <a:ext cx="1403705" cy="1404737"/>
          </a:xfrm>
          <a:custGeom>
            <a:rect b="b" l="l" r="r" t="t"/>
            <a:pathLst>
              <a:path extrusionOk="0" h="43578" w="43546">
                <a:moveTo>
                  <a:pt x="43546" y="1"/>
                </a:moveTo>
                <a:cubicBezTo>
                  <a:pt x="31512" y="1"/>
                  <a:pt x="20649" y="4878"/>
                  <a:pt x="12764" y="12763"/>
                </a:cubicBezTo>
                <a:cubicBezTo>
                  <a:pt x="4878" y="20649"/>
                  <a:pt x="1" y="31543"/>
                  <a:pt x="1" y="43577"/>
                </a:cubicBezTo>
                <a:lnTo>
                  <a:pt x="23816" y="43577"/>
                </a:lnTo>
                <a:cubicBezTo>
                  <a:pt x="23816" y="38130"/>
                  <a:pt x="26033" y="33190"/>
                  <a:pt x="29612" y="29611"/>
                </a:cubicBezTo>
                <a:cubicBezTo>
                  <a:pt x="33158" y="26033"/>
                  <a:pt x="38099" y="23847"/>
                  <a:pt x="43546" y="23847"/>
                </a:cubicBezTo>
                <a:lnTo>
                  <a:pt x="4354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3" name="Google Shape;1003;p17"/>
          <p:cNvGrpSpPr/>
          <p:nvPr/>
        </p:nvGrpSpPr>
        <p:grpSpPr>
          <a:xfrm>
            <a:off x="6109584" y="1138495"/>
            <a:ext cx="59248" cy="10218"/>
            <a:chOff x="6261984" y="1296157"/>
            <a:chExt cx="59248" cy="10218"/>
          </a:xfrm>
        </p:grpSpPr>
        <p:sp>
          <p:nvSpPr>
            <p:cNvPr id="1004" name="Google Shape;1004;p17"/>
            <p:cNvSpPr/>
            <p:nvPr/>
          </p:nvSpPr>
          <p:spPr>
            <a:xfrm>
              <a:off x="6283420" y="1296157"/>
              <a:ext cx="37812" cy="10218"/>
            </a:xfrm>
            <a:custGeom>
              <a:rect b="b" l="l" r="r" t="t"/>
              <a:pathLst>
                <a:path extrusionOk="0" h="317" w="1173">
                  <a:moveTo>
                    <a:pt x="159" y="0"/>
                  </a:moveTo>
                  <a:cubicBezTo>
                    <a:pt x="64" y="0"/>
                    <a:pt x="1" y="63"/>
                    <a:pt x="1" y="158"/>
                  </a:cubicBezTo>
                  <a:cubicBezTo>
                    <a:pt x="1" y="253"/>
                    <a:pt x="64" y="317"/>
                    <a:pt x="159" y="317"/>
                  </a:cubicBezTo>
                  <a:lnTo>
                    <a:pt x="1014" y="317"/>
                  </a:lnTo>
                  <a:cubicBezTo>
                    <a:pt x="1078" y="317"/>
                    <a:pt x="1173" y="253"/>
                    <a:pt x="1173" y="158"/>
                  </a:cubicBezTo>
                  <a:cubicBezTo>
                    <a:pt x="1173" y="63"/>
                    <a:pt x="1078" y="0"/>
                    <a:pt x="10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6261984" y="1296157"/>
              <a:ext cx="16375" cy="10218"/>
            </a:xfrm>
            <a:custGeom>
              <a:rect b="b" l="l" r="r" t="t"/>
              <a:pathLst>
                <a:path extrusionOk="0" h="317" w="508">
                  <a:moveTo>
                    <a:pt x="159" y="0"/>
                  </a:moveTo>
                  <a:cubicBezTo>
                    <a:pt x="64" y="0"/>
                    <a:pt x="1" y="63"/>
                    <a:pt x="1" y="158"/>
                  </a:cubicBezTo>
                  <a:cubicBezTo>
                    <a:pt x="1" y="253"/>
                    <a:pt x="64" y="317"/>
                    <a:pt x="159" y="317"/>
                  </a:cubicBezTo>
                  <a:lnTo>
                    <a:pt x="349" y="317"/>
                  </a:lnTo>
                  <a:cubicBezTo>
                    <a:pt x="444" y="317"/>
                    <a:pt x="507" y="253"/>
                    <a:pt x="507" y="158"/>
                  </a:cubicBezTo>
                  <a:cubicBezTo>
                    <a:pt x="507" y="63"/>
                    <a:pt x="444" y="0"/>
                    <a:pt x="3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6" name="Google Shape;1006;p17"/>
          <p:cNvSpPr txBox="1"/>
          <p:nvPr/>
        </p:nvSpPr>
        <p:spPr>
          <a:xfrm>
            <a:off x="4616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Metodología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07" name="Google Shape;1007;p17"/>
          <p:cNvSpPr txBox="1"/>
          <p:nvPr/>
        </p:nvSpPr>
        <p:spPr>
          <a:xfrm>
            <a:off x="4038000" y="269052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ira Sans Medium"/>
                <a:ea typeface="Fira Sans Medium"/>
                <a:cs typeface="Fira Sans Medium"/>
                <a:sym typeface="Fira Sans Medium"/>
              </a:rPr>
              <a:t>Union de RDD’s y ReduceByKey</a:t>
            </a:r>
            <a:endParaRPr u="sng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08" name="Google Shape;1008;p17"/>
          <p:cNvSpPr txBox="1"/>
          <p:nvPr/>
        </p:nvSpPr>
        <p:spPr>
          <a:xfrm>
            <a:off x="4038000" y="3026625"/>
            <a:ext cx="2214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Result -&gt; ((tag, date), count)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9" name="Google Shape;1009;p17"/>
          <p:cNvSpPr txBox="1"/>
          <p:nvPr/>
        </p:nvSpPr>
        <p:spPr>
          <a:xfrm>
            <a:off x="710250" y="400802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ira Sans Medium"/>
                <a:ea typeface="Fira Sans Medium"/>
                <a:cs typeface="Fira Sans Medium"/>
                <a:sym typeface="Fira Sans Medium"/>
              </a:rPr>
              <a:t>Archivos a RDD</a:t>
            </a:r>
            <a:endParaRPr u="sng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0" name="Google Shape;1010;p17"/>
          <p:cNvSpPr txBox="1"/>
          <p:nvPr/>
        </p:nvSpPr>
        <p:spPr>
          <a:xfrm>
            <a:off x="608575" y="4293075"/>
            <a:ext cx="19140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Tags -&gt; (id, tag)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- Questions -&gt; (id, date)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- Answers -&gt; (id, date)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1" name="Google Shape;1011;p17"/>
          <p:cNvSpPr txBox="1"/>
          <p:nvPr/>
        </p:nvSpPr>
        <p:spPr>
          <a:xfrm>
            <a:off x="6074425" y="2354400"/>
            <a:ext cx="1974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ira Sans Medium"/>
                <a:ea typeface="Fira Sans Medium"/>
                <a:cs typeface="Fira Sans Medium"/>
                <a:sym typeface="Fira Sans Medium"/>
              </a:rPr>
              <a:t>Mapeo y paso a CSV</a:t>
            </a:r>
            <a:endParaRPr u="sng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2" name="Google Shape;1012;p17"/>
          <p:cNvSpPr txBox="1"/>
          <p:nvPr/>
        </p:nvSpPr>
        <p:spPr>
          <a:xfrm>
            <a:off x="6074425" y="2615100"/>
            <a:ext cx="2907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CSV(Map(Result)) -&gt; (date, tag, count)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3" name="Google Shape;1013;p17"/>
          <p:cNvSpPr txBox="1"/>
          <p:nvPr/>
        </p:nvSpPr>
        <p:spPr>
          <a:xfrm>
            <a:off x="2773975" y="3920325"/>
            <a:ext cx="2153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Fira Sans Medium"/>
                <a:ea typeface="Fira Sans Medium"/>
                <a:cs typeface="Fira Sans Medium"/>
                <a:sym typeface="Fira Sans Medium"/>
              </a:rPr>
              <a:t>Cruces de RDD’s y mapeo para contar</a:t>
            </a:r>
            <a:endParaRPr u="sng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4" name="Google Shape;1014;p17"/>
          <p:cNvSpPr txBox="1"/>
          <p:nvPr/>
        </p:nvSpPr>
        <p:spPr>
          <a:xfrm>
            <a:off x="2773975" y="4205375"/>
            <a:ext cx="3549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- Map(Join(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Questions, Tags)) -&gt; ((tag, date), 1)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- Map(Join(Answers , Tags)) -&gt; ((tag, date), 1)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015" name="Google Shape;1015;p17"/>
          <p:cNvGrpSpPr/>
          <p:nvPr/>
        </p:nvGrpSpPr>
        <p:grpSpPr>
          <a:xfrm>
            <a:off x="6000442" y="1066202"/>
            <a:ext cx="575077" cy="576048"/>
            <a:chOff x="1107345" y="3440815"/>
            <a:chExt cx="621974" cy="623024"/>
          </a:xfrm>
        </p:grpSpPr>
        <p:sp>
          <p:nvSpPr>
            <p:cNvPr id="1016" name="Google Shape;1016;p17"/>
            <p:cNvSpPr/>
            <p:nvPr/>
          </p:nvSpPr>
          <p:spPr>
            <a:xfrm>
              <a:off x="1248880" y="3704584"/>
              <a:ext cx="264887" cy="182336"/>
            </a:xfrm>
            <a:custGeom>
              <a:rect b="b" l="l" r="r" t="t"/>
              <a:pathLst>
                <a:path extrusionOk="0" h="5385" w="7823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1244614" y="3700318"/>
              <a:ext cx="273453" cy="190903"/>
            </a:xfrm>
            <a:custGeom>
              <a:rect b="b" l="l" r="r" t="t"/>
              <a:pathLst>
                <a:path extrusionOk="0" h="5638" w="8076">
                  <a:moveTo>
                    <a:pt x="7822" y="253"/>
                  </a:moveTo>
                  <a:lnTo>
                    <a:pt x="7822" y="5384"/>
                  </a:lnTo>
                  <a:lnTo>
                    <a:pt x="253" y="5384"/>
                  </a:lnTo>
                  <a:lnTo>
                    <a:pt x="253" y="253"/>
                  </a:lnTo>
                  <a:close/>
                  <a:moveTo>
                    <a:pt x="127" y="0"/>
                  </a:moveTo>
                  <a:cubicBezTo>
                    <a:pt x="32" y="0"/>
                    <a:pt x="0" y="63"/>
                    <a:pt x="0" y="127"/>
                  </a:cubicBezTo>
                  <a:lnTo>
                    <a:pt x="0" y="5510"/>
                  </a:lnTo>
                  <a:cubicBezTo>
                    <a:pt x="0" y="5574"/>
                    <a:pt x="32" y="5637"/>
                    <a:pt x="127" y="5637"/>
                  </a:cubicBezTo>
                  <a:lnTo>
                    <a:pt x="7949" y="5637"/>
                  </a:lnTo>
                  <a:cubicBezTo>
                    <a:pt x="8012" y="5637"/>
                    <a:pt x="8076" y="5574"/>
                    <a:pt x="8076" y="5510"/>
                  </a:cubicBezTo>
                  <a:lnTo>
                    <a:pt x="8076" y="127"/>
                  </a:lnTo>
                  <a:cubicBezTo>
                    <a:pt x="8076" y="63"/>
                    <a:pt x="8012" y="0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1293914" y="3659550"/>
              <a:ext cx="264921" cy="182336"/>
            </a:xfrm>
            <a:custGeom>
              <a:rect b="b" l="l" r="r" t="t"/>
              <a:pathLst>
                <a:path extrusionOk="0" h="5385" w="7824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1289648" y="3655250"/>
              <a:ext cx="273453" cy="190937"/>
            </a:xfrm>
            <a:custGeom>
              <a:rect b="b" l="l" r="r" t="t"/>
              <a:pathLst>
                <a:path extrusionOk="0" h="5639" w="8076">
                  <a:moveTo>
                    <a:pt x="7822" y="254"/>
                  </a:moveTo>
                  <a:lnTo>
                    <a:pt x="7822" y="5385"/>
                  </a:lnTo>
                  <a:lnTo>
                    <a:pt x="253" y="5385"/>
                  </a:lnTo>
                  <a:lnTo>
                    <a:pt x="253" y="254"/>
                  </a:lnTo>
                  <a:close/>
                  <a:moveTo>
                    <a:pt x="127" y="1"/>
                  </a:moveTo>
                  <a:cubicBezTo>
                    <a:pt x="63" y="1"/>
                    <a:pt x="0" y="64"/>
                    <a:pt x="0" y="128"/>
                  </a:cubicBezTo>
                  <a:lnTo>
                    <a:pt x="0" y="5511"/>
                  </a:lnTo>
                  <a:cubicBezTo>
                    <a:pt x="0" y="5575"/>
                    <a:pt x="63" y="5638"/>
                    <a:pt x="127" y="5638"/>
                  </a:cubicBezTo>
                  <a:lnTo>
                    <a:pt x="7949" y="5638"/>
                  </a:lnTo>
                  <a:cubicBezTo>
                    <a:pt x="8044" y="5638"/>
                    <a:pt x="8076" y="5575"/>
                    <a:pt x="8076" y="5511"/>
                  </a:cubicBezTo>
                  <a:lnTo>
                    <a:pt x="8076" y="128"/>
                  </a:lnTo>
                  <a:cubicBezTo>
                    <a:pt x="8076" y="64"/>
                    <a:pt x="8044" y="1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1337898" y="3615600"/>
              <a:ext cx="265970" cy="182302"/>
            </a:xfrm>
            <a:custGeom>
              <a:rect b="b" l="l" r="r" t="t"/>
              <a:pathLst>
                <a:path extrusionOk="0" h="5384" w="7855">
                  <a:moveTo>
                    <a:pt x="0" y="0"/>
                  </a:moveTo>
                  <a:lnTo>
                    <a:pt x="0" y="5384"/>
                  </a:lnTo>
                  <a:lnTo>
                    <a:pt x="7854" y="5384"/>
                  </a:lnTo>
                  <a:lnTo>
                    <a:pt x="7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1333598" y="3611300"/>
              <a:ext cx="274537" cy="190903"/>
            </a:xfrm>
            <a:custGeom>
              <a:rect b="b" l="l" r="r" t="t"/>
              <a:pathLst>
                <a:path extrusionOk="0" h="5638" w="8108">
                  <a:moveTo>
                    <a:pt x="7823" y="254"/>
                  </a:moveTo>
                  <a:lnTo>
                    <a:pt x="7823" y="5384"/>
                  </a:lnTo>
                  <a:lnTo>
                    <a:pt x="254" y="5384"/>
                  </a:ln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5511"/>
                  </a:lnTo>
                  <a:cubicBezTo>
                    <a:pt x="1" y="5574"/>
                    <a:pt x="64" y="5638"/>
                    <a:pt x="127" y="5638"/>
                  </a:cubicBezTo>
                  <a:lnTo>
                    <a:pt x="7981" y="5638"/>
                  </a:lnTo>
                  <a:cubicBezTo>
                    <a:pt x="8044" y="5638"/>
                    <a:pt x="8108" y="5574"/>
                    <a:pt x="8108" y="5511"/>
                  </a:cubicBezTo>
                  <a:lnTo>
                    <a:pt x="8108" y="127"/>
                  </a:lnTo>
                  <a:cubicBezTo>
                    <a:pt x="8108" y="64"/>
                    <a:pt x="8044" y="1"/>
                    <a:pt x="798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1107345" y="3440815"/>
              <a:ext cx="621974" cy="623024"/>
            </a:xfrm>
            <a:custGeom>
              <a:rect b="b" l="l" r="r" t="t"/>
              <a:pathLst>
                <a:path extrusionOk="0" h="18400" w="18369">
                  <a:moveTo>
                    <a:pt x="9184" y="539"/>
                  </a:moveTo>
                  <a:cubicBezTo>
                    <a:pt x="13966" y="539"/>
                    <a:pt x="17862" y="4434"/>
                    <a:pt x="17862" y="9216"/>
                  </a:cubicBezTo>
                  <a:cubicBezTo>
                    <a:pt x="17862" y="13998"/>
                    <a:pt x="13966" y="17893"/>
                    <a:pt x="9184" y="17893"/>
                  </a:cubicBezTo>
                  <a:cubicBezTo>
                    <a:pt x="4402" y="17893"/>
                    <a:pt x="507" y="13998"/>
                    <a:pt x="507" y="9216"/>
                  </a:cubicBezTo>
                  <a:cubicBezTo>
                    <a:pt x="507" y="4434"/>
                    <a:pt x="4402" y="539"/>
                    <a:pt x="9184" y="539"/>
                  </a:cubicBezTo>
                  <a:close/>
                  <a:moveTo>
                    <a:pt x="9184" y="0"/>
                  </a:moveTo>
                  <a:cubicBezTo>
                    <a:pt x="4117" y="0"/>
                    <a:pt x="0" y="4117"/>
                    <a:pt x="0" y="9216"/>
                  </a:cubicBezTo>
                  <a:cubicBezTo>
                    <a:pt x="0" y="14283"/>
                    <a:pt x="4117" y="18400"/>
                    <a:pt x="9184" y="18400"/>
                  </a:cubicBezTo>
                  <a:cubicBezTo>
                    <a:pt x="14251" y="18400"/>
                    <a:pt x="18368" y="14283"/>
                    <a:pt x="18368" y="9216"/>
                  </a:cubicBezTo>
                  <a:cubicBezTo>
                    <a:pt x="18368" y="4117"/>
                    <a:pt x="14251" y="0"/>
                    <a:pt x="91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4" name="Google Shape;10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50" y="68700"/>
            <a:ext cx="1877202" cy="8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17"/>
          <p:cNvSpPr/>
          <p:nvPr/>
        </p:nvSpPr>
        <p:spPr>
          <a:xfrm>
            <a:off x="3541317" y="1433017"/>
            <a:ext cx="489203" cy="490279"/>
          </a:xfrm>
          <a:custGeom>
            <a:rect b="b" l="l" r="r" t="t"/>
            <a:pathLst>
              <a:path extrusionOk="0" h="14125" w="14094">
                <a:moveTo>
                  <a:pt x="7982" y="634"/>
                </a:moveTo>
                <a:lnTo>
                  <a:pt x="7982" y="1774"/>
                </a:lnTo>
                <a:cubicBezTo>
                  <a:pt x="7982" y="2186"/>
                  <a:pt x="8235" y="2566"/>
                  <a:pt x="8647" y="2692"/>
                </a:cubicBezTo>
                <a:cubicBezTo>
                  <a:pt x="8773" y="2724"/>
                  <a:pt x="8900" y="2787"/>
                  <a:pt x="9027" y="2851"/>
                </a:cubicBezTo>
                <a:cubicBezTo>
                  <a:pt x="9153" y="2914"/>
                  <a:pt x="9280" y="2946"/>
                  <a:pt x="9438" y="2946"/>
                </a:cubicBezTo>
                <a:cubicBezTo>
                  <a:pt x="9692" y="2946"/>
                  <a:pt x="9945" y="2851"/>
                  <a:pt x="10103" y="2661"/>
                </a:cubicBezTo>
                <a:lnTo>
                  <a:pt x="10927" y="1837"/>
                </a:lnTo>
                <a:lnTo>
                  <a:pt x="12257" y="3199"/>
                </a:lnTo>
                <a:lnTo>
                  <a:pt x="11433" y="3991"/>
                </a:lnTo>
                <a:cubicBezTo>
                  <a:pt x="11148" y="4276"/>
                  <a:pt x="11085" y="4719"/>
                  <a:pt x="11275" y="5099"/>
                </a:cubicBezTo>
                <a:cubicBezTo>
                  <a:pt x="11307" y="5226"/>
                  <a:pt x="11370" y="5353"/>
                  <a:pt x="11433" y="5479"/>
                </a:cubicBezTo>
                <a:cubicBezTo>
                  <a:pt x="11560" y="5859"/>
                  <a:pt x="11940" y="6113"/>
                  <a:pt x="12320" y="6113"/>
                </a:cubicBezTo>
                <a:lnTo>
                  <a:pt x="13492" y="6113"/>
                </a:lnTo>
                <a:lnTo>
                  <a:pt x="13460" y="8013"/>
                </a:lnTo>
                <a:lnTo>
                  <a:pt x="12320" y="8013"/>
                </a:lnTo>
                <a:cubicBezTo>
                  <a:pt x="11940" y="8013"/>
                  <a:pt x="11560" y="8266"/>
                  <a:pt x="11433" y="8646"/>
                </a:cubicBezTo>
                <a:cubicBezTo>
                  <a:pt x="11370" y="8773"/>
                  <a:pt x="11307" y="8931"/>
                  <a:pt x="11275" y="9026"/>
                </a:cubicBezTo>
                <a:cubicBezTo>
                  <a:pt x="11085" y="9406"/>
                  <a:pt x="11148" y="9850"/>
                  <a:pt x="11433" y="10135"/>
                </a:cubicBezTo>
                <a:lnTo>
                  <a:pt x="12257" y="10958"/>
                </a:lnTo>
                <a:lnTo>
                  <a:pt x="10927" y="12288"/>
                </a:lnTo>
                <a:lnTo>
                  <a:pt x="10103" y="11465"/>
                </a:lnTo>
                <a:cubicBezTo>
                  <a:pt x="9945" y="11275"/>
                  <a:pt x="9692" y="11180"/>
                  <a:pt x="9438" y="11180"/>
                </a:cubicBezTo>
                <a:cubicBezTo>
                  <a:pt x="9280" y="11180"/>
                  <a:pt x="9153" y="11211"/>
                  <a:pt x="9027" y="11275"/>
                </a:cubicBezTo>
                <a:cubicBezTo>
                  <a:pt x="8900" y="11338"/>
                  <a:pt x="8773" y="11401"/>
                  <a:pt x="8647" y="11433"/>
                </a:cubicBezTo>
                <a:cubicBezTo>
                  <a:pt x="8235" y="11591"/>
                  <a:pt x="7982" y="11940"/>
                  <a:pt x="7982" y="12351"/>
                </a:cubicBezTo>
                <a:lnTo>
                  <a:pt x="7982" y="13491"/>
                </a:lnTo>
                <a:lnTo>
                  <a:pt x="6113" y="13491"/>
                </a:lnTo>
                <a:lnTo>
                  <a:pt x="6113" y="12351"/>
                </a:lnTo>
                <a:cubicBezTo>
                  <a:pt x="6113" y="11940"/>
                  <a:pt x="5860" y="11591"/>
                  <a:pt x="5480" y="11433"/>
                </a:cubicBezTo>
                <a:cubicBezTo>
                  <a:pt x="5321" y="11401"/>
                  <a:pt x="5195" y="11338"/>
                  <a:pt x="5068" y="11275"/>
                </a:cubicBezTo>
                <a:cubicBezTo>
                  <a:pt x="4941" y="11211"/>
                  <a:pt x="4815" y="11180"/>
                  <a:pt x="4656" y="11180"/>
                </a:cubicBezTo>
                <a:cubicBezTo>
                  <a:pt x="4403" y="11180"/>
                  <a:pt x="4181" y="11275"/>
                  <a:pt x="3991" y="11465"/>
                </a:cubicBezTo>
                <a:lnTo>
                  <a:pt x="3168" y="12288"/>
                </a:lnTo>
                <a:lnTo>
                  <a:pt x="1838" y="10958"/>
                </a:lnTo>
                <a:lnTo>
                  <a:pt x="2661" y="10135"/>
                </a:lnTo>
                <a:cubicBezTo>
                  <a:pt x="2946" y="9850"/>
                  <a:pt x="3009" y="9406"/>
                  <a:pt x="2851" y="9026"/>
                </a:cubicBezTo>
                <a:cubicBezTo>
                  <a:pt x="2788" y="8899"/>
                  <a:pt x="2724" y="8773"/>
                  <a:pt x="2693" y="8646"/>
                </a:cubicBezTo>
                <a:cubicBezTo>
                  <a:pt x="2534" y="8266"/>
                  <a:pt x="2186" y="8013"/>
                  <a:pt x="1774" y="8013"/>
                </a:cubicBezTo>
                <a:lnTo>
                  <a:pt x="634" y="8013"/>
                </a:lnTo>
                <a:lnTo>
                  <a:pt x="634" y="6113"/>
                </a:lnTo>
                <a:lnTo>
                  <a:pt x="1774" y="6113"/>
                </a:lnTo>
                <a:cubicBezTo>
                  <a:pt x="2186" y="6113"/>
                  <a:pt x="2534" y="5859"/>
                  <a:pt x="2693" y="5479"/>
                </a:cubicBezTo>
                <a:cubicBezTo>
                  <a:pt x="2724" y="5353"/>
                  <a:pt x="2788" y="5226"/>
                  <a:pt x="2851" y="5099"/>
                </a:cubicBezTo>
                <a:cubicBezTo>
                  <a:pt x="3009" y="4719"/>
                  <a:pt x="2946" y="4276"/>
                  <a:pt x="2661" y="3991"/>
                </a:cubicBezTo>
                <a:lnTo>
                  <a:pt x="1838" y="3199"/>
                </a:lnTo>
                <a:lnTo>
                  <a:pt x="3168" y="1837"/>
                </a:lnTo>
                <a:lnTo>
                  <a:pt x="3991" y="2661"/>
                </a:lnTo>
                <a:cubicBezTo>
                  <a:pt x="4181" y="2851"/>
                  <a:pt x="4403" y="2946"/>
                  <a:pt x="4656" y="2946"/>
                </a:cubicBezTo>
                <a:cubicBezTo>
                  <a:pt x="4815" y="2946"/>
                  <a:pt x="4941" y="2914"/>
                  <a:pt x="5068" y="2851"/>
                </a:cubicBezTo>
                <a:cubicBezTo>
                  <a:pt x="5195" y="2787"/>
                  <a:pt x="5321" y="2724"/>
                  <a:pt x="5480" y="2692"/>
                </a:cubicBezTo>
                <a:cubicBezTo>
                  <a:pt x="5860" y="2566"/>
                  <a:pt x="6113" y="2186"/>
                  <a:pt x="6113" y="1774"/>
                </a:cubicBezTo>
                <a:lnTo>
                  <a:pt x="6113" y="634"/>
                </a:lnTo>
                <a:close/>
                <a:moveTo>
                  <a:pt x="5828" y="0"/>
                </a:moveTo>
                <a:cubicBezTo>
                  <a:pt x="5638" y="0"/>
                  <a:pt x="5480" y="159"/>
                  <a:pt x="5480" y="349"/>
                </a:cubicBezTo>
                <a:lnTo>
                  <a:pt x="5480" y="1774"/>
                </a:lnTo>
                <a:cubicBezTo>
                  <a:pt x="5480" y="1932"/>
                  <a:pt x="5385" y="2059"/>
                  <a:pt x="5258" y="2091"/>
                </a:cubicBezTo>
                <a:cubicBezTo>
                  <a:pt x="5100" y="2154"/>
                  <a:pt x="4941" y="2217"/>
                  <a:pt x="4815" y="2281"/>
                </a:cubicBezTo>
                <a:cubicBezTo>
                  <a:pt x="4770" y="2303"/>
                  <a:pt x="4721" y="2314"/>
                  <a:pt x="4672" y="2314"/>
                </a:cubicBezTo>
                <a:cubicBezTo>
                  <a:pt x="4584" y="2314"/>
                  <a:pt x="4496" y="2279"/>
                  <a:pt x="4435" y="2217"/>
                </a:cubicBezTo>
                <a:lnTo>
                  <a:pt x="3390" y="1204"/>
                </a:lnTo>
                <a:cubicBezTo>
                  <a:pt x="3326" y="1141"/>
                  <a:pt x="3247" y="1109"/>
                  <a:pt x="3164" y="1109"/>
                </a:cubicBezTo>
                <a:cubicBezTo>
                  <a:pt x="3081" y="1109"/>
                  <a:pt x="2994" y="1141"/>
                  <a:pt x="2914" y="1204"/>
                </a:cubicBezTo>
                <a:lnTo>
                  <a:pt x="1173" y="2946"/>
                </a:lnTo>
                <a:cubicBezTo>
                  <a:pt x="1046" y="3072"/>
                  <a:pt x="1046" y="3294"/>
                  <a:pt x="1173" y="3421"/>
                </a:cubicBezTo>
                <a:lnTo>
                  <a:pt x="2218" y="4434"/>
                </a:lnTo>
                <a:cubicBezTo>
                  <a:pt x="2313" y="4529"/>
                  <a:pt x="2344" y="4687"/>
                  <a:pt x="2281" y="4814"/>
                </a:cubicBezTo>
                <a:cubicBezTo>
                  <a:pt x="2186" y="4973"/>
                  <a:pt x="2154" y="5131"/>
                  <a:pt x="2091" y="5258"/>
                </a:cubicBezTo>
                <a:cubicBezTo>
                  <a:pt x="2028" y="5416"/>
                  <a:pt x="1901" y="5511"/>
                  <a:pt x="1774" y="5511"/>
                </a:cubicBezTo>
                <a:lnTo>
                  <a:pt x="318" y="5511"/>
                </a:lnTo>
                <a:cubicBezTo>
                  <a:pt x="159" y="5511"/>
                  <a:pt x="1" y="5638"/>
                  <a:pt x="1" y="5828"/>
                </a:cubicBezTo>
                <a:lnTo>
                  <a:pt x="1" y="8298"/>
                </a:lnTo>
                <a:cubicBezTo>
                  <a:pt x="1" y="8488"/>
                  <a:pt x="128" y="8646"/>
                  <a:pt x="318" y="8646"/>
                </a:cubicBezTo>
                <a:lnTo>
                  <a:pt x="1774" y="8646"/>
                </a:lnTo>
                <a:cubicBezTo>
                  <a:pt x="1901" y="8646"/>
                  <a:pt x="2028" y="8709"/>
                  <a:pt x="2091" y="8868"/>
                </a:cubicBezTo>
                <a:cubicBezTo>
                  <a:pt x="2123" y="9026"/>
                  <a:pt x="2186" y="9153"/>
                  <a:pt x="2281" y="9311"/>
                </a:cubicBezTo>
                <a:cubicBezTo>
                  <a:pt x="2344" y="9438"/>
                  <a:pt x="2313" y="9596"/>
                  <a:pt x="2218" y="9691"/>
                </a:cubicBezTo>
                <a:lnTo>
                  <a:pt x="1173" y="10705"/>
                </a:lnTo>
                <a:cubicBezTo>
                  <a:pt x="1046" y="10831"/>
                  <a:pt x="1046" y="11053"/>
                  <a:pt x="1173" y="11180"/>
                </a:cubicBezTo>
                <a:lnTo>
                  <a:pt x="2914" y="12921"/>
                </a:lnTo>
                <a:cubicBezTo>
                  <a:pt x="2994" y="12985"/>
                  <a:pt x="3081" y="13016"/>
                  <a:pt x="3164" y="13016"/>
                </a:cubicBezTo>
                <a:cubicBezTo>
                  <a:pt x="3247" y="13016"/>
                  <a:pt x="3326" y="12985"/>
                  <a:pt x="3390" y="12921"/>
                </a:cubicBezTo>
                <a:lnTo>
                  <a:pt x="4435" y="11908"/>
                </a:lnTo>
                <a:cubicBezTo>
                  <a:pt x="4496" y="11847"/>
                  <a:pt x="4584" y="11812"/>
                  <a:pt x="4672" y="11812"/>
                </a:cubicBezTo>
                <a:cubicBezTo>
                  <a:pt x="4721" y="11812"/>
                  <a:pt x="4770" y="11822"/>
                  <a:pt x="4815" y="11845"/>
                </a:cubicBezTo>
                <a:cubicBezTo>
                  <a:pt x="4941" y="11908"/>
                  <a:pt x="5100" y="11971"/>
                  <a:pt x="5258" y="12035"/>
                </a:cubicBezTo>
                <a:cubicBezTo>
                  <a:pt x="5385" y="12066"/>
                  <a:pt x="5480" y="12193"/>
                  <a:pt x="5480" y="12351"/>
                </a:cubicBezTo>
                <a:lnTo>
                  <a:pt x="5480" y="13776"/>
                </a:lnTo>
                <a:cubicBezTo>
                  <a:pt x="5480" y="13966"/>
                  <a:pt x="5638" y="14125"/>
                  <a:pt x="5828" y="14125"/>
                </a:cubicBezTo>
                <a:lnTo>
                  <a:pt x="8267" y="14125"/>
                </a:lnTo>
                <a:cubicBezTo>
                  <a:pt x="8457" y="14125"/>
                  <a:pt x="8615" y="13966"/>
                  <a:pt x="8615" y="13776"/>
                </a:cubicBezTo>
                <a:lnTo>
                  <a:pt x="8615" y="12351"/>
                </a:lnTo>
                <a:cubicBezTo>
                  <a:pt x="8615" y="12193"/>
                  <a:pt x="8710" y="12066"/>
                  <a:pt x="8837" y="12035"/>
                </a:cubicBezTo>
                <a:cubicBezTo>
                  <a:pt x="8995" y="11971"/>
                  <a:pt x="9153" y="11908"/>
                  <a:pt x="9280" y="11845"/>
                </a:cubicBezTo>
                <a:cubicBezTo>
                  <a:pt x="9325" y="11822"/>
                  <a:pt x="9374" y="11812"/>
                  <a:pt x="9422" y="11812"/>
                </a:cubicBezTo>
                <a:cubicBezTo>
                  <a:pt x="9511" y="11812"/>
                  <a:pt x="9599" y="11847"/>
                  <a:pt x="9660" y="11908"/>
                </a:cubicBezTo>
                <a:lnTo>
                  <a:pt x="10705" y="12921"/>
                </a:lnTo>
                <a:cubicBezTo>
                  <a:pt x="10768" y="12985"/>
                  <a:pt x="10848" y="13016"/>
                  <a:pt x="10931" y="13016"/>
                </a:cubicBezTo>
                <a:cubicBezTo>
                  <a:pt x="11014" y="13016"/>
                  <a:pt x="11101" y="12985"/>
                  <a:pt x="11180" y="12921"/>
                </a:cubicBezTo>
                <a:lnTo>
                  <a:pt x="12890" y="11180"/>
                </a:lnTo>
                <a:cubicBezTo>
                  <a:pt x="13017" y="11053"/>
                  <a:pt x="13017" y="10831"/>
                  <a:pt x="12890" y="10705"/>
                </a:cubicBezTo>
                <a:lnTo>
                  <a:pt x="11877" y="9691"/>
                </a:lnTo>
                <a:cubicBezTo>
                  <a:pt x="11782" y="9596"/>
                  <a:pt x="11750" y="9438"/>
                  <a:pt x="11813" y="9311"/>
                </a:cubicBezTo>
                <a:cubicBezTo>
                  <a:pt x="11877" y="9153"/>
                  <a:pt x="11940" y="9026"/>
                  <a:pt x="12004" y="8868"/>
                </a:cubicBezTo>
                <a:cubicBezTo>
                  <a:pt x="12067" y="8741"/>
                  <a:pt x="12194" y="8646"/>
                  <a:pt x="12320" y="8646"/>
                </a:cubicBezTo>
                <a:lnTo>
                  <a:pt x="13777" y="8646"/>
                </a:lnTo>
                <a:cubicBezTo>
                  <a:pt x="13935" y="8646"/>
                  <a:pt x="14094" y="8488"/>
                  <a:pt x="14094" y="8298"/>
                </a:cubicBezTo>
                <a:lnTo>
                  <a:pt x="14094" y="5828"/>
                </a:lnTo>
                <a:cubicBezTo>
                  <a:pt x="14094" y="5638"/>
                  <a:pt x="13967" y="5511"/>
                  <a:pt x="13777" y="5511"/>
                </a:cubicBezTo>
                <a:lnTo>
                  <a:pt x="12320" y="5511"/>
                </a:lnTo>
                <a:cubicBezTo>
                  <a:pt x="12194" y="5511"/>
                  <a:pt x="12067" y="5416"/>
                  <a:pt x="12004" y="5258"/>
                </a:cubicBezTo>
                <a:cubicBezTo>
                  <a:pt x="11972" y="5131"/>
                  <a:pt x="11908" y="4973"/>
                  <a:pt x="11813" y="4814"/>
                </a:cubicBezTo>
                <a:cubicBezTo>
                  <a:pt x="11750" y="4687"/>
                  <a:pt x="11782" y="4529"/>
                  <a:pt x="11877" y="4434"/>
                </a:cubicBezTo>
                <a:lnTo>
                  <a:pt x="12890" y="3421"/>
                </a:lnTo>
                <a:cubicBezTo>
                  <a:pt x="13017" y="3294"/>
                  <a:pt x="13017" y="3072"/>
                  <a:pt x="12890" y="2946"/>
                </a:cubicBezTo>
                <a:lnTo>
                  <a:pt x="11180" y="1204"/>
                </a:lnTo>
                <a:cubicBezTo>
                  <a:pt x="11101" y="1141"/>
                  <a:pt x="11014" y="1109"/>
                  <a:pt x="10931" y="1109"/>
                </a:cubicBezTo>
                <a:cubicBezTo>
                  <a:pt x="10848" y="1109"/>
                  <a:pt x="10768" y="1141"/>
                  <a:pt x="10705" y="1204"/>
                </a:cubicBezTo>
                <a:lnTo>
                  <a:pt x="9660" y="2217"/>
                </a:lnTo>
                <a:cubicBezTo>
                  <a:pt x="9599" y="2279"/>
                  <a:pt x="9511" y="2314"/>
                  <a:pt x="9422" y="2314"/>
                </a:cubicBezTo>
                <a:cubicBezTo>
                  <a:pt x="9374" y="2314"/>
                  <a:pt x="9325" y="2303"/>
                  <a:pt x="9280" y="2281"/>
                </a:cubicBezTo>
                <a:cubicBezTo>
                  <a:pt x="9153" y="2217"/>
                  <a:pt x="8995" y="2154"/>
                  <a:pt x="8837" y="2091"/>
                </a:cubicBezTo>
                <a:cubicBezTo>
                  <a:pt x="8710" y="2059"/>
                  <a:pt x="8615" y="1932"/>
                  <a:pt x="8615" y="1774"/>
                </a:cubicBezTo>
                <a:lnTo>
                  <a:pt x="8615" y="349"/>
                </a:lnTo>
                <a:cubicBezTo>
                  <a:pt x="8615" y="159"/>
                  <a:pt x="8457" y="0"/>
                  <a:pt x="82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7"/>
          <p:cNvSpPr/>
          <p:nvPr/>
        </p:nvSpPr>
        <p:spPr>
          <a:xfrm>
            <a:off x="2950567" y="2806142"/>
            <a:ext cx="489203" cy="490279"/>
          </a:xfrm>
          <a:custGeom>
            <a:rect b="b" l="l" r="r" t="t"/>
            <a:pathLst>
              <a:path extrusionOk="0" h="14125" w="14094">
                <a:moveTo>
                  <a:pt x="7982" y="634"/>
                </a:moveTo>
                <a:lnTo>
                  <a:pt x="7982" y="1774"/>
                </a:lnTo>
                <a:cubicBezTo>
                  <a:pt x="7982" y="2186"/>
                  <a:pt x="8235" y="2566"/>
                  <a:pt x="8647" y="2692"/>
                </a:cubicBezTo>
                <a:cubicBezTo>
                  <a:pt x="8773" y="2724"/>
                  <a:pt x="8900" y="2787"/>
                  <a:pt x="9027" y="2851"/>
                </a:cubicBezTo>
                <a:cubicBezTo>
                  <a:pt x="9153" y="2914"/>
                  <a:pt x="9280" y="2946"/>
                  <a:pt x="9438" y="2946"/>
                </a:cubicBezTo>
                <a:cubicBezTo>
                  <a:pt x="9692" y="2946"/>
                  <a:pt x="9945" y="2851"/>
                  <a:pt x="10103" y="2661"/>
                </a:cubicBezTo>
                <a:lnTo>
                  <a:pt x="10927" y="1837"/>
                </a:lnTo>
                <a:lnTo>
                  <a:pt x="12257" y="3199"/>
                </a:lnTo>
                <a:lnTo>
                  <a:pt x="11433" y="3991"/>
                </a:lnTo>
                <a:cubicBezTo>
                  <a:pt x="11148" y="4276"/>
                  <a:pt x="11085" y="4719"/>
                  <a:pt x="11275" y="5099"/>
                </a:cubicBezTo>
                <a:cubicBezTo>
                  <a:pt x="11307" y="5226"/>
                  <a:pt x="11370" y="5353"/>
                  <a:pt x="11433" y="5479"/>
                </a:cubicBezTo>
                <a:cubicBezTo>
                  <a:pt x="11560" y="5859"/>
                  <a:pt x="11940" y="6113"/>
                  <a:pt x="12320" y="6113"/>
                </a:cubicBezTo>
                <a:lnTo>
                  <a:pt x="13492" y="6113"/>
                </a:lnTo>
                <a:lnTo>
                  <a:pt x="13460" y="8013"/>
                </a:lnTo>
                <a:lnTo>
                  <a:pt x="12320" y="8013"/>
                </a:lnTo>
                <a:cubicBezTo>
                  <a:pt x="11940" y="8013"/>
                  <a:pt x="11560" y="8266"/>
                  <a:pt x="11433" y="8646"/>
                </a:cubicBezTo>
                <a:cubicBezTo>
                  <a:pt x="11370" y="8773"/>
                  <a:pt x="11307" y="8931"/>
                  <a:pt x="11275" y="9026"/>
                </a:cubicBezTo>
                <a:cubicBezTo>
                  <a:pt x="11085" y="9406"/>
                  <a:pt x="11148" y="9850"/>
                  <a:pt x="11433" y="10135"/>
                </a:cubicBezTo>
                <a:lnTo>
                  <a:pt x="12257" y="10958"/>
                </a:lnTo>
                <a:lnTo>
                  <a:pt x="10927" y="12288"/>
                </a:lnTo>
                <a:lnTo>
                  <a:pt x="10103" y="11465"/>
                </a:lnTo>
                <a:cubicBezTo>
                  <a:pt x="9945" y="11275"/>
                  <a:pt x="9692" y="11180"/>
                  <a:pt x="9438" y="11180"/>
                </a:cubicBezTo>
                <a:cubicBezTo>
                  <a:pt x="9280" y="11180"/>
                  <a:pt x="9153" y="11211"/>
                  <a:pt x="9027" y="11275"/>
                </a:cubicBezTo>
                <a:cubicBezTo>
                  <a:pt x="8900" y="11338"/>
                  <a:pt x="8773" y="11401"/>
                  <a:pt x="8647" y="11433"/>
                </a:cubicBezTo>
                <a:cubicBezTo>
                  <a:pt x="8235" y="11591"/>
                  <a:pt x="7982" y="11940"/>
                  <a:pt x="7982" y="12351"/>
                </a:cubicBezTo>
                <a:lnTo>
                  <a:pt x="7982" y="13491"/>
                </a:lnTo>
                <a:lnTo>
                  <a:pt x="6113" y="13491"/>
                </a:lnTo>
                <a:lnTo>
                  <a:pt x="6113" y="12351"/>
                </a:lnTo>
                <a:cubicBezTo>
                  <a:pt x="6113" y="11940"/>
                  <a:pt x="5860" y="11591"/>
                  <a:pt x="5480" y="11433"/>
                </a:cubicBezTo>
                <a:cubicBezTo>
                  <a:pt x="5321" y="11401"/>
                  <a:pt x="5195" y="11338"/>
                  <a:pt x="5068" y="11275"/>
                </a:cubicBezTo>
                <a:cubicBezTo>
                  <a:pt x="4941" y="11211"/>
                  <a:pt x="4815" y="11180"/>
                  <a:pt x="4656" y="11180"/>
                </a:cubicBezTo>
                <a:cubicBezTo>
                  <a:pt x="4403" y="11180"/>
                  <a:pt x="4181" y="11275"/>
                  <a:pt x="3991" y="11465"/>
                </a:cubicBezTo>
                <a:lnTo>
                  <a:pt x="3168" y="12288"/>
                </a:lnTo>
                <a:lnTo>
                  <a:pt x="1838" y="10958"/>
                </a:lnTo>
                <a:lnTo>
                  <a:pt x="2661" y="10135"/>
                </a:lnTo>
                <a:cubicBezTo>
                  <a:pt x="2946" y="9850"/>
                  <a:pt x="3009" y="9406"/>
                  <a:pt x="2851" y="9026"/>
                </a:cubicBezTo>
                <a:cubicBezTo>
                  <a:pt x="2788" y="8899"/>
                  <a:pt x="2724" y="8773"/>
                  <a:pt x="2693" y="8646"/>
                </a:cubicBezTo>
                <a:cubicBezTo>
                  <a:pt x="2534" y="8266"/>
                  <a:pt x="2186" y="8013"/>
                  <a:pt x="1774" y="8013"/>
                </a:cubicBezTo>
                <a:lnTo>
                  <a:pt x="634" y="8013"/>
                </a:lnTo>
                <a:lnTo>
                  <a:pt x="634" y="6113"/>
                </a:lnTo>
                <a:lnTo>
                  <a:pt x="1774" y="6113"/>
                </a:lnTo>
                <a:cubicBezTo>
                  <a:pt x="2186" y="6113"/>
                  <a:pt x="2534" y="5859"/>
                  <a:pt x="2693" y="5479"/>
                </a:cubicBezTo>
                <a:cubicBezTo>
                  <a:pt x="2724" y="5353"/>
                  <a:pt x="2788" y="5226"/>
                  <a:pt x="2851" y="5099"/>
                </a:cubicBezTo>
                <a:cubicBezTo>
                  <a:pt x="3009" y="4719"/>
                  <a:pt x="2946" y="4276"/>
                  <a:pt x="2661" y="3991"/>
                </a:cubicBezTo>
                <a:lnTo>
                  <a:pt x="1838" y="3199"/>
                </a:lnTo>
                <a:lnTo>
                  <a:pt x="3168" y="1837"/>
                </a:lnTo>
                <a:lnTo>
                  <a:pt x="3991" y="2661"/>
                </a:lnTo>
                <a:cubicBezTo>
                  <a:pt x="4181" y="2851"/>
                  <a:pt x="4403" y="2946"/>
                  <a:pt x="4656" y="2946"/>
                </a:cubicBezTo>
                <a:cubicBezTo>
                  <a:pt x="4815" y="2946"/>
                  <a:pt x="4941" y="2914"/>
                  <a:pt x="5068" y="2851"/>
                </a:cubicBezTo>
                <a:cubicBezTo>
                  <a:pt x="5195" y="2787"/>
                  <a:pt x="5321" y="2724"/>
                  <a:pt x="5480" y="2692"/>
                </a:cubicBezTo>
                <a:cubicBezTo>
                  <a:pt x="5860" y="2566"/>
                  <a:pt x="6113" y="2186"/>
                  <a:pt x="6113" y="1774"/>
                </a:cubicBezTo>
                <a:lnTo>
                  <a:pt x="6113" y="634"/>
                </a:lnTo>
                <a:close/>
                <a:moveTo>
                  <a:pt x="5828" y="0"/>
                </a:moveTo>
                <a:cubicBezTo>
                  <a:pt x="5638" y="0"/>
                  <a:pt x="5480" y="159"/>
                  <a:pt x="5480" y="349"/>
                </a:cubicBezTo>
                <a:lnTo>
                  <a:pt x="5480" y="1774"/>
                </a:lnTo>
                <a:cubicBezTo>
                  <a:pt x="5480" y="1932"/>
                  <a:pt x="5385" y="2059"/>
                  <a:pt x="5258" y="2091"/>
                </a:cubicBezTo>
                <a:cubicBezTo>
                  <a:pt x="5100" y="2154"/>
                  <a:pt x="4941" y="2217"/>
                  <a:pt x="4815" y="2281"/>
                </a:cubicBezTo>
                <a:cubicBezTo>
                  <a:pt x="4770" y="2303"/>
                  <a:pt x="4721" y="2314"/>
                  <a:pt x="4672" y="2314"/>
                </a:cubicBezTo>
                <a:cubicBezTo>
                  <a:pt x="4584" y="2314"/>
                  <a:pt x="4496" y="2279"/>
                  <a:pt x="4435" y="2217"/>
                </a:cubicBezTo>
                <a:lnTo>
                  <a:pt x="3390" y="1204"/>
                </a:lnTo>
                <a:cubicBezTo>
                  <a:pt x="3326" y="1141"/>
                  <a:pt x="3247" y="1109"/>
                  <a:pt x="3164" y="1109"/>
                </a:cubicBezTo>
                <a:cubicBezTo>
                  <a:pt x="3081" y="1109"/>
                  <a:pt x="2994" y="1141"/>
                  <a:pt x="2914" y="1204"/>
                </a:cubicBezTo>
                <a:lnTo>
                  <a:pt x="1173" y="2946"/>
                </a:lnTo>
                <a:cubicBezTo>
                  <a:pt x="1046" y="3072"/>
                  <a:pt x="1046" y="3294"/>
                  <a:pt x="1173" y="3421"/>
                </a:cubicBezTo>
                <a:lnTo>
                  <a:pt x="2218" y="4434"/>
                </a:lnTo>
                <a:cubicBezTo>
                  <a:pt x="2313" y="4529"/>
                  <a:pt x="2344" y="4687"/>
                  <a:pt x="2281" y="4814"/>
                </a:cubicBezTo>
                <a:cubicBezTo>
                  <a:pt x="2186" y="4973"/>
                  <a:pt x="2154" y="5131"/>
                  <a:pt x="2091" y="5258"/>
                </a:cubicBezTo>
                <a:cubicBezTo>
                  <a:pt x="2028" y="5416"/>
                  <a:pt x="1901" y="5511"/>
                  <a:pt x="1774" y="5511"/>
                </a:cubicBezTo>
                <a:lnTo>
                  <a:pt x="318" y="5511"/>
                </a:lnTo>
                <a:cubicBezTo>
                  <a:pt x="159" y="5511"/>
                  <a:pt x="1" y="5638"/>
                  <a:pt x="1" y="5828"/>
                </a:cubicBezTo>
                <a:lnTo>
                  <a:pt x="1" y="8298"/>
                </a:lnTo>
                <a:cubicBezTo>
                  <a:pt x="1" y="8488"/>
                  <a:pt x="128" y="8646"/>
                  <a:pt x="318" y="8646"/>
                </a:cubicBezTo>
                <a:lnTo>
                  <a:pt x="1774" y="8646"/>
                </a:lnTo>
                <a:cubicBezTo>
                  <a:pt x="1901" y="8646"/>
                  <a:pt x="2028" y="8709"/>
                  <a:pt x="2091" y="8868"/>
                </a:cubicBezTo>
                <a:cubicBezTo>
                  <a:pt x="2123" y="9026"/>
                  <a:pt x="2186" y="9153"/>
                  <a:pt x="2281" y="9311"/>
                </a:cubicBezTo>
                <a:cubicBezTo>
                  <a:pt x="2344" y="9438"/>
                  <a:pt x="2313" y="9596"/>
                  <a:pt x="2218" y="9691"/>
                </a:cubicBezTo>
                <a:lnTo>
                  <a:pt x="1173" y="10705"/>
                </a:lnTo>
                <a:cubicBezTo>
                  <a:pt x="1046" y="10831"/>
                  <a:pt x="1046" y="11053"/>
                  <a:pt x="1173" y="11180"/>
                </a:cubicBezTo>
                <a:lnTo>
                  <a:pt x="2914" y="12921"/>
                </a:lnTo>
                <a:cubicBezTo>
                  <a:pt x="2994" y="12985"/>
                  <a:pt x="3081" y="13016"/>
                  <a:pt x="3164" y="13016"/>
                </a:cubicBezTo>
                <a:cubicBezTo>
                  <a:pt x="3247" y="13016"/>
                  <a:pt x="3326" y="12985"/>
                  <a:pt x="3390" y="12921"/>
                </a:cubicBezTo>
                <a:lnTo>
                  <a:pt x="4435" y="11908"/>
                </a:lnTo>
                <a:cubicBezTo>
                  <a:pt x="4496" y="11847"/>
                  <a:pt x="4584" y="11812"/>
                  <a:pt x="4672" y="11812"/>
                </a:cubicBezTo>
                <a:cubicBezTo>
                  <a:pt x="4721" y="11812"/>
                  <a:pt x="4770" y="11822"/>
                  <a:pt x="4815" y="11845"/>
                </a:cubicBezTo>
                <a:cubicBezTo>
                  <a:pt x="4941" y="11908"/>
                  <a:pt x="5100" y="11971"/>
                  <a:pt x="5258" y="12035"/>
                </a:cubicBezTo>
                <a:cubicBezTo>
                  <a:pt x="5385" y="12066"/>
                  <a:pt x="5480" y="12193"/>
                  <a:pt x="5480" y="12351"/>
                </a:cubicBezTo>
                <a:lnTo>
                  <a:pt x="5480" y="13776"/>
                </a:lnTo>
                <a:cubicBezTo>
                  <a:pt x="5480" y="13966"/>
                  <a:pt x="5638" y="14125"/>
                  <a:pt x="5828" y="14125"/>
                </a:cubicBezTo>
                <a:lnTo>
                  <a:pt x="8267" y="14125"/>
                </a:lnTo>
                <a:cubicBezTo>
                  <a:pt x="8457" y="14125"/>
                  <a:pt x="8615" y="13966"/>
                  <a:pt x="8615" y="13776"/>
                </a:cubicBezTo>
                <a:lnTo>
                  <a:pt x="8615" y="12351"/>
                </a:lnTo>
                <a:cubicBezTo>
                  <a:pt x="8615" y="12193"/>
                  <a:pt x="8710" y="12066"/>
                  <a:pt x="8837" y="12035"/>
                </a:cubicBezTo>
                <a:cubicBezTo>
                  <a:pt x="8995" y="11971"/>
                  <a:pt x="9153" y="11908"/>
                  <a:pt x="9280" y="11845"/>
                </a:cubicBezTo>
                <a:cubicBezTo>
                  <a:pt x="9325" y="11822"/>
                  <a:pt x="9374" y="11812"/>
                  <a:pt x="9422" y="11812"/>
                </a:cubicBezTo>
                <a:cubicBezTo>
                  <a:pt x="9511" y="11812"/>
                  <a:pt x="9599" y="11847"/>
                  <a:pt x="9660" y="11908"/>
                </a:cubicBezTo>
                <a:lnTo>
                  <a:pt x="10705" y="12921"/>
                </a:lnTo>
                <a:cubicBezTo>
                  <a:pt x="10768" y="12985"/>
                  <a:pt x="10848" y="13016"/>
                  <a:pt x="10931" y="13016"/>
                </a:cubicBezTo>
                <a:cubicBezTo>
                  <a:pt x="11014" y="13016"/>
                  <a:pt x="11101" y="12985"/>
                  <a:pt x="11180" y="12921"/>
                </a:cubicBezTo>
                <a:lnTo>
                  <a:pt x="12890" y="11180"/>
                </a:lnTo>
                <a:cubicBezTo>
                  <a:pt x="13017" y="11053"/>
                  <a:pt x="13017" y="10831"/>
                  <a:pt x="12890" y="10705"/>
                </a:cubicBezTo>
                <a:lnTo>
                  <a:pt x="11877" y="9691"/>
                </a:lnTo>
                <a:cubicBezTo>
                  <a:pt x="11782" y="9596"/>
                  <a:pt x="11750" y="9438"/>
                  <a:pt x="11813" y="9311"/>
                </a:cubicBezTo>
                <a:cubicBezTo>
                  <a:pt x="11877" y="9153"/>
                  <a:pt x="11940" y="9026"/>
                  <a:pt x="12004" y="8868"/>
                </a:cubicBezTo>
                <a:cubicBezTo>
                  <a:pt x="12067" y="8741"/>
                  <a:pt x="12194" y="8646"/>
                  <a:pt x="12320" y="8646"/>
                </a:cubicBezTo>
                <a:lnTo>
                  <a:pt x="13777" y="8646"/>
                </a:lnTo>
                <a:cubicBezTo>
                  <a:pt x="13935" y="8646"/>
                  <a:pt x="14094" y="8488"/>
                  <a:pt x="14094" y="8298"/>
                </a:cubicBezTo>
                <a:lnTo>
                  <a:pt x="14094" y="5828"/>
                </a:lnTo>
                <a:cubicBezTo>
                  <a:pt x="14094" y="5638"/>
                  <a:pt x="13967" y="5511"/>
                  <a:pt x="13777" y="5511"/>
                </a:cubicBezTo>
                <a:lnTo>
                  <a:pt x="12320" y="5511"/>
                </a:lnTo>
                <a:cubicBezTo>
                  <a:pt x="12194" y="5511"/>
                  <a:pt x="12067" y="5416"/>
                  <a:pt x="12004" y="5258"/>
                </a:cubicBezTo>
                <a:cubicBezTo>
                  <a:pt x="11972" y="5131"/>
                  <a:pt x="11908" y="4973"/>
                  <a:pt x="11813" y="4814"/>
                </a:cubicBezTo>
                <a:cubicBezTo>
                  <a:pt x="11750" y="4687"/>
                  <a:pt x="11782" y="4529"/>
                  <a:pt x="11877" y="4434"/>
                </a:cubicBezTo>
                <a:lnTo>
                  <a:pt x="12890" y="3421"/>
                </a:lnTo>
                <a:cubicBezTo>
                  <a:pt x="13017" y="3294"/>
                  <a:pt x="13017" y="3072"/>
                  <a:pt x="12890" y="2946"/>
                </a:cubicBezTo>
                <a:lnTo>
                  <a:pt x="11180" y="1204"/>
                </a:lnTo>
                <a:cubicBezTo>
                  <a:pt x="11101" y="1141"/>
                  <a:pt x="11014" y="1109"/>
                  <a:pt x="10931" y="1109"/>
                </a:cubicBezTo>
                <a:cubicBezTo>
                  <a:pt x="10848" y="1109"/>
                  <a:pt x="10768" y="1141"/>
                  <a:pt x="10705" y="1204"/>
                </a:cubicBezTo>
                <a:lnTo>
                  <a:pt x="9660" y="2217"/>
                </a:lnTo>
                <a:cubicBezTo>
                  <a:pt x="9599" y="2279"/>
                  <a:pt x="9511" y="2314"/>
                  <a:pt x="9422" y="2314"/>
                </a:cubicBezTo>
                <a:cubicBezTo>
                  <a:pt x="9374" y="2314"/>
                  <a:pt x="9325" y="2303"/>
                  <a:pt x="9280" y="2281"/>
                </a:cubicBezTo>
                <a:cubicBezTo>
                  <a:pt x="9153" y="2217"/>
                  <a:pt x="8995" y="2154"/>
                  <a:pt x="8837" y="2091"/>
                </a:cubicBezTo>
                <a:cubicBezTo>
                  <a:pt x="8710" y="2059"/>
                  <a:pt x="8615" y="1932"/>
                  <a:pt x="8615" y="1774"/>
                </a:cubicBezTo>
                <a:lnTo>
                  <a:pt x="8615" y="349"/>
                </a:lnTo>
                <a:cubicBezTo>
                  <a:pt x="8615" y="159"/>
                  <a:pt x="8457" y="0"/>
                  <a:pt x="82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7"/>
          <p:cNvSpPr/>
          <p:nvPr/>
        </p:nvSpPr>
        <p:spPr>
          <a:xfrm>
            <a:off x="1469167" y="2819192"/>
            <a:ext cx="489203" cy="490279"/>
          </a:xfrm>
          <a:custGeom>
            <a:rect b="b" l="l" r="r" t="t"/>
            <a:pathLst>
              <a:path extrusionOk="0" h="14125" w="14094">
                <a:moveTo>
                  <a:pt x="7982" y="634"/>
                </a:moveTo>
                <a:lnTo>
                  <a:pt x="7982" y="1774"/>
                </a:lnTo>
                <a:cubicBezTo>
                  <a:pt x="7982" y="2186"/>
                  <a:pt x="8235" y="2566"/>
                  <a:pt x="8647" y="2692"/>
                </a:cubicBezTo>
                <a:cubicBezTo>
                  <a:pt x="8773" y="2724"/>
                  <a:pt x="8900" y="2787"/>
                  <a:pt x="9027" y="2851"/>
                </a:cubicBezTo>
                <a:cubicBezTo>
                  <a:pt x="9153" y="2914"/>
                  <a:pt x="9280" y="2946"/>
                  <a:pt x="9438" y="2946"/>
                </a:cubicBezTo>
                <a:cubicBezTo>
                  <a:pt x="9692" y="2946"/>
                  <a:pt x="9945" y="2851"/>
                  <a:pt x="10103" y="2661"/>
                </a:cubicBezTo>
                <a:lnTo>
                  <a:pt x="10927" y="1837"/>
                </a:lnTo>
                <a:lnTo>
                  <a:pt x="12257" y="3199"/>
                </a:lnTo>
                <a:lnTo>
                  <a:pt x="11433" y="3991"/>
                </a:lnTo>
                <a:cubicBezTo>
                  <a:pt x="11148" y="4276"/>
                  <a:pt x="11085" y="4719"/>
                  <a:pt x="11275" y="5099"/>
                </a:cubicBezTo>
                <a:cubicBezTo>
                  <a:pt x="11307" y="5226"/>
                  <a:pt x="11370" y="5353"/>
                  <a:pt x="11433" y="5479"/>
                </a:cubicBezTo>
                <a:cubicBezTo>
                  <a:pt x="11560" y="5859"/>
                  <a:pt x="11940" y="6113"/>
                  <a:pt x="12320" y="6113"/>
                </a:cubicBezTo>
                <a:lnTo>
                  <a:pt x="13492" y="6113"/>
                </a:lnTo>
                <a:lnTo>
                  <a:pt x="13460" y="8013"/>
                </a:lnTo>
                <a:lnTo>
                  <a:pt x="12320" y="8013"/>
                </a:lnTo>
                <a:cubicBezTo>
                  <a:pt x="11940" y="8013"/>
                  <a:pt x="11560" y="8266"/>
                  <a:pt x="11433" y="8646"/>
                </a:cubicBezTo>
                <a:cubicBezTo>
                  <a:pt x="11370" y="8773"/>
                  <a:pt x="11307" y="8931"/>
                  <a:pt x="11275" y="9026"/>
                </a:cubicBezTo>
                <a:cubicBezTo>
                  <a:pt x="11085" y="9406"/>
                  <a:pt x="11148" y="9850"/>
                  <a:pt x="11433" y="10135"/>
                </a:cubicBezTo>
                <a:lnTo>
                  <a:pt x="12257" y="10958"/>
                </a:lnTo>
                <a:lnTo>
                  <a:pt x="10927" y="12288"/>
                </a:lnTo>
                <a:lnTo>
                  <a:pt x="10103" y="11465"/>
                </a:lnTo>
                <a:cubicBezTo>
                  <a:pt x="9945" y="11275"/>
                  <a:pt x="9692" y="11180"/>
                  <a:pt x="9438" y="11180"/>
                </a:cubicBezTo>
                <a:cubicBezTo>
                  <a:pt x="9280" y="11180"/>
                  <a:pt x="9153" y="11211"/>
                  <a:pt x="9027" y="11275"/>
                </a:cubicBezTo>
                <a:cubicBezTo>
                  <a:pt x="8900" y="11338"/>
                  <a:pt x="8773" y="11401"/>
                  <a:pt x="8647" y="11433"/>
                </a:cubicBezTo>
                <a:cubicBezTo>
                  <a:pt x="8235" y="11591"/>
                  <a:pt x="7982" y="11940"/>
                  <a:pt x="7982" y="12351"/>
                </a:cubicBezTo>
                <a:lnTo>
                  <a:pt x="7982" y="13491"/>
                </a:lnTo>
                <a:lnTo>
                  <a:pt x="6113" y="13491"/>
                </a:lnTo>
                <a:lnTo>
                  <a:pt x="6113" y="12351"/>
                </a:lnTo>
                <a:cubicBezTo>
                  <a:pt x="6113" y="11940"/>
                  <a:pt x="5860" y="11591"/>
                  <a:pt x="5480" y="11433"/>
                </a:cubicBezTo>
                <a:cubicBezTo>
                  <a:pt x="5321" y="11401"/>
                  <a:pt x="5195" y="11338"/>
                  <a:pt x="5068" y="11275"/>
                </a:cubicBezTo>
                <a:cubicBezTo>
                  <a:pt x="4941" y="11211"/>
                  <a:pt x="4815" y="11180"/>
                  <a:pt x="4656" y="11180"/>
                </a:cubicBezTo>
                <a:cubicBezTo>
                  <a:pt x="4403" y="11180"/>
                  <a:pt x="4181" y="11275"/>
                  <a:pt x="3991" y="11465"/>
                </a:cubicBezTo>
                <a:lnTo>
                  <a:pt x="3168" y="12288"/>
                </a:lnTo>
                <a:lnTo>
                  <a:pt x="1838" y="10958"/>
                </a:lnTo>
                <a:lnTo>
                  <a:pt x="2661" y="10135"/>
                </a:lnTo>
                <a:cubicBezTo>
                  <a:pt x="2946" y="9850"/>
                  <a:pt x="3009" y="9406"/>
                  <a:pt x="2851" y="9026"/>
                </a:cubicBezTo>
                <a:cubicBezTo>
                  <a:pt x="2788" y="8899"/>
                  <a:pt x="2724" y="8773"/>
                  <a:pt x="2693" y="8646"/>
                </a:cubicBezTo>
                <a:cubicBezTo>
                  <a:pt x="2534" y="8266"/>
                  <a:pt x="2186" y="8013"/>
                  <a:pt x="1774" y="8013"/>
                </a:cubicBezTo>
                <a:lnTo>
                  <a:pt x="634" y="8013"/>
                </a:lnTo>
                <a:lnTo>
                  <a:pt x="634" y="6113"/>
                </a:lnTo>
                <a:lnTo>
                  <a:pt x="1774" y="6113"/>
                </a:lnTo>
                <a:cubicBezTo>
                  <a:pt x="2186" y="6113"/>
                  <a:pt x="2534" y="5859"/>
                  <a:pt x="2693" y="5479"/>
                </a:cubicBezTo>
                <a:cubicBezTo>
                  <a:pt x="2724" y="5353"/>
                  <a:pt x="2788" y="5226"/>
                  <a:pt x="2851" y="5099"/>
                </a:cubicBezTo>
                <a:cubicBezTo>
                  <a:pt x="3009" y="4719"/>
                  <a:pt x="2946" y="4276"/>
                  <a:pt x="2661" y="3991"/>
                </a:cubicBezTo>
                <a:lnTo>
                  <a:pt x="1838" y="3199"/>
                </a:lnTo>
                <a:lnTo>
                  <a:pt x="3168" y="1837"/>
                </a:lnTo>
                <a:lnTo>
                  <a:pt x="3991" y="2661"/>
                </a:lnTo>
                <a:cubicBezTo>
                  <a:pt x="4181" y="2851"/>
                  <a:pt x="4403" y="2946"/>
                  <a:pt x="4656" y="2946"/>
                </a:cubicBezTo>
                <a:cubicBezTo>
                  <a:pt x="4815" y="2946"/>
                  <a:pt x="4941" y="2914"/>
                  <a:pt x="5068" y="2851"/>
                </a:cubicBezTo>
                <a:cubicBezTo>
                  <a:pt x="5195" y="2787"/>
                  <a:pt x="5321" y="2724"/>
                  <a:pt x="5480" y="2692"/>
                </a:cubicBezTo>
                <a:cubicBezTo>
                  <a:pt x="5860" y="2566"/>
                  <a:pt x="6113" y="2186"/>
                  <a:pt x="6113" y="1774"/>
                </a:cubicBezTo>
                <a:lnTo>
                  <a:pt x="6113" y="634"/>
                </a:lnTo>
                <a:close/>
                <a:moveTo>
                  <a:pt x="5828" y="0"/>
                </a:moveTo>
                <a:cubicBezTo>
                  <a:pt x="5638" y="0"/>
                  <a:pt x="5480" y="159"/>
                  <a:pt x="5480" y="349"/>
                </a:cubicBezTo>
                <a:lnTo>
                  <a:pt x="5480" y="1774"/>
                </a:lnTo>
                <a:cubicBezTo>
                  <a:pt x="5480" y="1932"/>
                  <a:pt x="5385" y="2059"/>
                  <a:pt x="5258" y="2091"/>
                </a:cubicBezTo>
                <a:cubicBezTo>
                  <a:pt x="5100" y="2154"/>
                  <a:pt x="4941" y="2217"/>
                  <a:pt x="4815" y="2281"/>
                </a:cubicBezTo>
                <a:cubicBezTo>
                  <a:pt x="4770" y="2303"/>
                  <a:pt x="4721" y="2314"/>
                  <a:pt x="4672" y="2314"/>
                </a:cubicBezTo>
                <a:cubicBezTo>
                  <a:pt x="4584" y="2314"/>
                  <a:pt x="4496" y="2279"/>
                  <a:pt x="4435" y="2217"/>
                </a:cubicBezTo>
                <a:lnTo>
                  <a:pt x="3390" y="1204"/>
                </a:lnTo>
                <a:cubicBezTo>
                  <a:pt x="3326" y="1141"/>
                  <a:pt x="3247" y="1109"/>
                  <a:pt x="3164" y="1109"/>
                </a:cubicBezTo>
                <a:cubicBezTo>
                  <a:pt x="3081" y="1109"/>
                  <a:pt x="2994" y="1141"/>
                  <a:pt x="2914" y="1204"/>
                </a:cubicBezTo>
                <a:lnTo>
                  <a:pt x="1173" y="2946"/>
                </a:lnTo>
                <a:cubicBezTo>
                  <a:pt x="1046" y="3072"/>
                  <a:pt x="1046" y="3294"/>
                  <a:pt x="1173" y="3421"/>
                </a:cubicBezTo>
                <a:lnTo>
                  <a:pt x="2218" y="4434"/>
                </a:lnTo>
                <a:cubicBezTo>
                  <a:pt x="2313" y="4529"/>
                  <a:pt x="2344" y="4687"/>
                  <a:pt x="2281" y="4814"/>
                </a:cubicBezTo>
                <a:cubicBezTo>
                  <a:pt x="2186" y="4973"/>
                  <a:pt x="2154" y="5131"/>
                  <a:pt x="2091" y="5258"/>
                </a:cubicBezTo>
                <a:cubicBezTo>
                  <a:pt x="2028" y="5416"/>
                  <a:pt x="1901" y="5511"/>
                  <a:pt x="1774" y="5511"/>
                </a:cubicBezTo>
                <a:lnTo>
                  <a:pt x="318" y="5511"/>
                </a:lnTo>
                <a:cubicBezTo>
                  <a:pt x="159" y="5511"/>
                  <a:pt x="1" y="5638"/>
                  <a:pt x="1" y="5828"/>
                </a:cubicBezTo>
                <a:lnTo>
                  <a:pt x="1" y="8298"/>
                </a:lnTo>
                <a:cubicBezTo>
                  <a:pt x="1" y="8488"/>
                  <a:pt x="128" y="8646"/>
                  <a:pt x="318" y="8646"/>
                </a:cubicBezTo>
                <a:lnTo>
                  <a:pt x="1774" y="8646"/>
                </a:lnTo>
                <a:cubicBezTo>
                  <a:pt x="1901" y="8646"/>
                  <a:pt x="2028" y="8709"/>
                  <a:pt x="2091" y="8868"/>
                </a:cubicBezTo>
                <a:cubicBezTo>
                  <a:pt x="2123" y="9026"/>
                  <a:pt x="2186" y="9153"/>
                  <a:pt x="2281" y="9311"/>
                </a:cubicBezTo>
                <a:cubicBezTo>
                  <a:pt x="2344" y="9438"/>
                  <a:pt x="2313" y="9596"/>
                  <a:pt x="2218" y="9691"/>
                </a:cubicBezTo>
                <a:lnTo>
                  <a:pt x="1173" y="10705"/>
                </a:lnTo>
                <a:cubicBezTo>
                  <a:pt x="1046" y="10831"/>
                  <a:pt x="1046" y="11053"/>
                  <a:pt x="1173" y="11180"/>
                </a:cubicBezTo>
                <a:lnTo>
                  <a:pt x="2914" y="12921"/>
                </a:lnTo>
                <a:cubicBezTo>
                  <a:pt x="2994" y="12985"/>
                  <a:pt x="3081" y="13016"/>
                  <a:pt x="3164" y="13016"/>
                </a:cubicBezTo>
                <a:cubicBezTo>
                  <a:pt x="3247" y="13016"/>
                  <a:pt x="3326" y="12985"/>
                  <a:pt x="3390" y="12921"/>
                </a:cubicBezTo>
                <a:lnTo>
                  <a:pt x="4435" y="11908"/>
                </a:lnTo>
                <a:cubicBezTo>
                  <a:pt x="4496" y="11847"/>
                  <a:pt x="4584" y="11812"/>
                  <a:pt x="4672" y="11812"/>
                </a:cubicBezTo>
                <a:cubicBezTo>
                  <a:pt x="4721" y="11812"/>
                  <a:pt x="4770" y="11822"/>
                  <a:pt x="4815" y="11845"/>
                </a:cubicBezTo>
                <a:cubicBezTo>
                  <a:pt x="4941" y="11908"/>
                  <a:pt x="5100" y="11971"/>
                  <a:pt x="5258" y="12035"/>
                </a:cubicBezTo>
                <a:cubicBezTo>
                  <a:pt x="5385" y="12066"/>
                  <a:pt x="5480" y="12193"/>
                  <a:pt x="5480" y="12351"/>
                </a:cubicBezTo>
                <a:lnTo>
                  <a:pt x="5480" y="13776"/>
                </a:lnTo>
                <a:cubicBezTo>
                  <a:pt x="5480" y="13966"/>
                  <a:pt x="5638" y="14125"/>
                  <a:pt x="5828" y="14125"/>
                </a:cubicBezTo>
                <a:lnTo>
                  <a:pt x="8267" y="14125"/>
                </a:lnTo>
                <a:cubicBezTo>
                  <a:pt x="8457" y="14125"/>
                  <a:pt x="8615" y="13966"/>
                  <a:pt x="8615" y="13776"/>
                </a:cubicBezTo>
                <a:lnTo>
                  <a:pt x="8615" y="12351"/>
                </a:lnTo>
                <a:cubicBezTo>
                  <a:pt x="8615" y="12193"/>
                  <a:pt x="8710" y="12066"/>
                  <a:pt x="8837" y="12035"/>
                </a:cubicBezTo>
                <a:cubicBezTo>
                  <a:pt x="8995" y="11971"/>
                  <a:pt x="9153" y="11908"/>
                  <a:pt x="9280" y="11845"/>
                </a:cubicBezTo>
                <a:cubicBezTo>
                  <a:pt x="9325" y="11822"/>
                  <a:pt x="9374" y="11812"/>
                  <a:pt x="9422" y="11812"/>
                </a:cubicBezTo>
                <a:cubicBezTo>
                  <a:pt x="9511" y="11812"/>
                  <a:pt x="9599" y="11847"/>
                  <a:pt x="9660" y="11908"/>
                </a:cubicBezTo>
                <a:lnTo>
                  <a:pt x="10705" y="12921"/>
                </a:lnTo>
                <a:cubicBezTo>
                  <a:pt x="10768" y="12985"/>
                  <a:pt x="10848" y="13016"/>
                  <a:pt x="10931" y="13016"/>
                </a:cubicBezTo>
                <a:cubicBezTo>
                  <a:pt x="11014" y="13016"/>
                  <a:pt x="11101" y="12985"/>
                  <a:pt x="11180" y="12921"/>
                </a:cubicBezTo>
                <a:lnTo>
                  <a:pt x="12890" y="11180"/>
                </a:lnTo>
                <a:cubicBezTo>
                  <a:pt x="13017" y="11053"/>
                  <a:pt x="13017" y="10831"/>
                  <a:pt x="12890" y="10705"/>
                </a:cubicBezTo>
                <a:lnTo>
                  <a:pt x="11877" y="9691"/>
                </a:lnTo>
                <a:cubicBezTo>
                  <a:pt x="11782" y="9596"/>
                  <a:pt x="11750" y="9438"/>
                  <a:pt x="11813" y="9311"/>
                </a:cubicBezTo>
                <a:cubicBezTo>
                  <a:pt x="11877" y="9153"/>
                  <a:pt x="11940" y="9026"/>
                  <a:pt x="12004" y="8868"/>
                </a:cubicBezTo>
                <a:cubicBezTo>
                  <a:pt x="12067" y="8741"/>
                  <a:pt x="12194" y="8646"/>
                  <a:pt x="12320" y="8646"/>
                </a:cubicBezTo>
                <a:lnTo>
                  <a:pt x="13777" y="8646"/>
                </a:lnTo>
                <a:cubicBezTo>
                  <a:pt x="13935" y="8646"/>
                  <a:pt x="14094" y="8488"/>
                  <a:pt x="14094" y="8298"/>
                </a:cubicBezTo>
                <a:lnTo>
                  <a:pt x="14094" y="5828"/>
                </a:lnTo>
                <a:cubicBezTo>
                  <a:pt x="14094" y="5638"/>
                  <a:pt x="13967" y="5511"/>
                  <a:pt x="13777" y="5511"/>
                </a:cubicBezTo>
                <a:lnTo>
                  <a:pt x="12320" y="5511"/>
                </a:lnTo>
                <a:cubicBezTo>
                  <a:pt x="12194" y="5511"/>
                  <a:pt x="12067" y="5416"/>
                  <a:pt x="12004" y="5258"/>
                </a:cubicBezTo>
                <a:cubicBezTo>
                  <a:pt x="11972" y="5131"/>
                  <a:pt x="11908" y="4973"/>
                  <a:pt x="11813" y="4814"/>
                </a:cubicBezTo>
                <a:cubicBezTo>
                  <a:pt x="11750" y="4687"/>
                  <a:pt x="11782" y="4529"/>
                  <a:pt x="11877" y="4434"/>
                </a:cubicBezTo>
                <a:lnTo>
                  <a:pt x="12890" y="3421"/>
                </a:lnTo>
                <a:cubicBezTo>
                  <a:pt x="13017" y="3294"/>
                  <a:pt x="13017" y="3072"/>
                  <a:pt x="12890" y="2946"/>
                </a:cubicBezTo>
                <a:lnTo>
                  <a:pt x="11180" y="1204"/>
                </a:lnTo>
                <a:cubicBezTo>
                  <a:pt x="11101" y="1141"/>
                  <a:pt x="11014" y="1109"/>
                  <a:pt x="10931" y="1109"/>
                </a:cubicBezTo>
                <a:cubicBezTo>
                  <a:pt x="10848" y="1109"/>
                  <a:pt x="10768" y="1141"/>
                  <a:pt x="10705" y="1204"/>
                </a:cubicBezTo>
                <a:lnTo>
                  <a:pt x="9660" y="2217"/>
                </a:lnTo>
                <a:cubicBezTo>
                  <a:pt x="9599" y="2279"/>
                  <a:pt x="9511" y="2314"/>
                  <a:pt x="9422" y="2314"/>
                </a:cubicBezTo>
                <a:cubicBezTo>
                  <a:pt x="9374" y="2314"/>
                  <a:pt x="9325" y="2303"/>
                  <a:pt x="9280" y="2281"/>
                </a:cubicBezTo>
                <a:cubicBezTo>
                  <a:pt x="9153" y="2217"/>
                  <a:pt x="8995" y="2154"/>
                  <a:pt x="8837" y="2091"/>
                </a:cubicBezTo>
                <a:cubicBezTo>
                  <a:pt x="8710" y="2059"/>
                  <a:pt x="8615" y="1932"/>
                  <a:pt x="8615" y="1774"/>
                </a:cubicBezTo>
                <a:lnTo>
                  <a:pt x="8615" y="349"/>
                </a:lnTo>
                <a:cubicBezTo>
                  <a:pt x="8615" y="159"/>
                  <a:pt x="8457" y="0"/>
                  <a:pt x="82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17"/>
          <p:cNvSpPr txBox="1"/>
          <p:nvPr/>
        </p:nvSpPr>
        <p:spPr>
          <a:xfrm>
            <a:off x="1582675" y="2851188"/>
            <a:ext cx="2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9" name="Google Shape;1029;p17"/>
          <p:cNvSpPr txBox="1"/>
          <p:nvPr/>
        </p:nvSpPr>
        <p:spPr>
          <a:xfrm>
            <a:off x="3064075" y="2864225"/>
            <a:ext cx="2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0" name="Google Shape;1030;p17"/>
          <p:cNvSpPr txBox="1"/>
          <p:nvPr/>
        </p:nvSpPr>
        <p:spPr>
          <a:xfrm>
            <a:off x="3654825" y="1478063"/>
            <a:ext cx="2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8"/>
          <p:cNvSpPr txBox="1"/>
          <p:nvPr/>
        </p:nvSpPr>
        <p:spPr>
          <a:xfrm>
            <a:off x="653513" y="18792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Resultados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36" name="Google Shape;1036;p18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7" name="Google Shape;1037;p18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8" name="Google Shape;1038;p18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9" name="Google Shape;1039;p18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</a:t>
            </a: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0" name="Google Shape;10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1" name="Google Shape;10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13" y="669125"/>
            <a:ext cx="4824126" cy="44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50" y="68700"/>
            <a:ext cx="1877202" cy="8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9"/>
          <p:cNvSpPr txBox="1"/>
          <p:nvPr/>
        </p:nvSpPr>
        <p:spPr>
          <a:xfrm>
            <a:off x="653513" y="31890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Resultados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" name="Google Shape;1048;p19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9" name="Google Shape;1049;p19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0" name="Google Shape;1050;p19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1" name="Google Shape;1051;p19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2" name="Google Shape;105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3" name="Google Shape;10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50" y="68700"/>
            <a:ext cx="1877202" cy="8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75" y="1002870"/>
            <a:ext cx="7390000" cy="405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20"/>
          <p:cNvGrpSpPr/>
          <p:nvPr/>
        </p:nvGrpSpPr>
        <p:grpSpPr>
          <a:xfrm>
            <a:off x="2685444" y="539949"/>
            <a:ext cx="3056198" cy="4063618"/>
            <a:chOff x="3049525" y="1569750"/>
            <a:chExt cx="1724425" cy="2292850"/>
          </a:xfrm>
        </p:grpSpPr>
        <p:sp>
          <p:nvSpPr>
            <p:cNvPr id="1060" name="Google Shape;1060;p20"/>
            <p:cNvSpPr/>
            <p:nvPr/>
          </p:nvSpPr>
          <p:spPr>
            <a:xfrm>
              <a:off x="3628275" y="1569750"/>
              <a:ext cx="809975" cy="441800"/>
            </a:xfrm>
            <a:custGeom>
              <a:rect b="b" l="l" r="r" t="t"/>
              <a:pathLst>
                <a:path extrusionOk="0" h="17672" w="32399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3049525" y="2137400"/>
              <a:ext cx="1157550" cy="1157525"/>
            </a:xfrm>
            <a:custGeom>
              <a:rect b="b" l="l" r="r" t="t"/>
              <a:pathLst>
                <a:path extrusionOk="0" h="46301" w="46302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3078025" y="2215575"/>
              <a:ext cx="1099750" cy="1001175"/>
            </a:xfrm>
            <a:custGeom>
              <a:rect b="b" l="l" r="r" t="t"/>
              <a:pathLst>
                <a:path extrusionOk="0" h="40047" w="4399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4361425" y="2372550"/>
              <a:ext cx="47525" cy="47525"/>
            </a:xfrm>
            <a:custGeom>
              <a:rect b="b" l="l" r="r" t="t"/>
              <a:pathLst>
                <a:path extrusionOk="0" h="1901" w="1901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4247425" y="2319500"/>
              <a:ext cx="213775" cy="213800"/>
            </a:xfrm>
            <a:custGeom>
              <a:rect b="b" l="l" r="r" t="t"/>
              <a:pathLst>
                <a:path extrusionOk="0" h="8552" w="8551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4241875" y="2497625"/>
              <a:ext cx="41975" cy="42000"/>
            </a:xfrm>
            <a:custGeom>
              <a:rect b="b" l="l" r="r" t="t"/>
              <a:pathLst>
                <a:path extrusionOk="0" h="1680" w="1679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4237925" y="2484975"/>
              <a:ext cx="33275" cy="32475"/>
            </a:xfrm>
            <a:custGeom>
              <a:rect b="b" l="l" r="r" t="t"/>
              <a:pathLst>
                <a:path extrusionOk="0" h="1299" w="1331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4264050" y="2510300"/>
              <a:ext cx="32475" cy="32500"/>
            </a:xfrm>
            <a:custGeom>
              <a:rect b="b" l="l" r="r" t="t"/>
              <a:pathLst>
                <a:path extrusionOk="0" h="1300" w="1299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3842850" y="1928400"/>
              <a:ext cx="207450" cy="159950"/>
            </a:xfrm>
            <a:custGeom>
              <a:rect b="b" l="l" r="r" t="t"/>
              <a:pathLst>
                <a:path extrusionOk="0" h="6398" w="8298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3863425" y="2004400"/>
              <a:ext cx="37250" cy="64950"/>
            </a:xfrm>
            <a:custGeom>
              <a:rect b="b" l="l" r="r" t="t"/>
              <a:pathLst>
                <a:path extrusionOk="0" h="2598" w="149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3908550" y="1986175"/>
              <a:ext cx="37250" cy="83175"/>
            </a:xfrm>
            <a:custGeom>
              <a:rect b="b" l="l" r="r" t="t"/>
              <a:pathLst>
                <a:path extrusionOk="0" h="3327" w="149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3953675" y="1967175"/>
              <a:ext cx="37250" cy="102175"/>
            </a:xfrm>
            <a:custGeom>
              <a:rect b="b" l="l" r="r" t="t"/>
              <a:pathLst>
                <a:path extrusionOk="0" h="4087" w="149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3998825" y="1948975"/>
              <a:ext cx="37225" cy="120375"/>
            </a:xfrm>
            <a:custGeom>
              <a:rect b="b" l="l" r="r" t="t"/>
              <a:pathLst>
                <a:path extrusionOk="0" h="4815" w="1489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3863425" y="1897500"/>
              <a:ext cx="172625" cy="71300"/>
            </a:xfrm>
            <a:custGeom>
              <a:rect b="b" l="l" r="r" t="t"/>
              <a:pathLst>
                <a:path extrusionOk="0" h="2852" w="6905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4222875" y="2990100"/>
              <a:ext cx="40400" cy="15050"/>
            </a:xfrm>
            <a:custGeom>
              <a:rect b="b" l="l" r="r" t="t"/>
              <a:pathLst>
                <a:path extrusionOk="0" h="602" w="1616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4224450" y="2945925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4233175" y="3020350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4436650" y="2990100"/>
              <a:ext cx="40400" cy="15050"/>
            </a:xfrm>
            <a:custGeom>
              <a:rect b="b" l="l" r="r" t="t"/>
              <a:pathLst>
                <a:path extrusionOk="0" h="602" w="1616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4437425" y="2945925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4428725" y="3020350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4317100" y="3095400"/>
              <a:ext cx="67300" cy="12675"/>
            </a:xfrm>
            <a:custGeom>
              <a:rect b="b" l="l" r="r" t="t"/>
              <a:pathLst>
                <a:path extrusionOk="0" h="507" w="2692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4328175" y="3116775"/>
              <a:ext cx="46725" cy="12675"/>
            </a:xfrm>
            <a:custGeom>
              <a:rect b="b" l="l" r="r" t="t"/>
              <a:pathLst>
                <a:path extrusionOk="0" h="507" w="1869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4272750" y="2907750"/>
              <a:ext cx="156000" cy="182125"/>
            </a:xfrm>
            <a:custGeom>
              <a:rect b="b" l="l" r="r" t="t"/>
              <a:pathLst>
                <a:path extrusionOk="0" h="7285" w="624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4290175" y="2941150"/>
              <a:ext cx="42775" cy="73500"/>
            </a:xfrm>
            <a:custGeom>
              <a:rect b="b" l="l" r="r" t="t"/>
              <a:pathLst>
                <a:path extrusionOk="0" h="2940" w="1711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3811975" y="3326575"/>
              <a:ext cx="247025" cy="247050"/>
            </a:xfrm>
            <a:custGeom>
              <a:rect b="b" l="l" r="r" t="t"/>
              <a:pathLst>
                <a:path extrusionOk="0" h="9882" w="9881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3890350" y="3358250"/>
              <a:ext cx="93450" cy="178950"/>
            </a:xfrm>
            <a:custGeom>
              <a:rect b="b" l="l" r="r" t="t"/>
              <a:pathLst>
                <a:path extrusionOk="0" h="7158" w="3738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3298125" y="2488125"/>
              <a:ext cx="659550" cy="393525"/>
            </a:xfrm>
            <a:custGeom>
              <a:rect b="b" l="l" r="r" t="t"/>
              <a:pathLst>
                <a:path extrusionOk="0" h="15741" w="26382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3313975" y="2815125"/>
              <a:ext cx="631825" cy="54650"/>
            </a:xfrm>
            <a:custGeom>
              <a:rect b="b" l="l" r="r" t="t"/>
              <a:pathLst>
                <a:path extrusionOk="0" h="2186" w="25273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3583950" y="2820650"/>
              <a:ext cx="111650" cy="111675"/>
            </a:xfrm>
            <a:custGeom>
              <a:rect b="b" l="l" r="r" t="t"/>
              <a:pathLst>
                <a:path extrusionOk="0" h="4467" w="4466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3487350" y="2915675"/>
              <a:ext cx="311175" cy="28525"/>
            </a:xfrm>
            <a:custGeom>
              <a:rect b="b" l="l" r="r" t="t"/>
              <a:pathLst>
                <a:path extrusionOk="0" h="1141" w="12447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3440650" y="2667075"/>
              <a:ext cx="95025" cy="95825"/>
            </a:xfrm>
            <a:custGeom>
              <a:rect b="b" l="l" r="r" t="t"/>
              <a:pathLst>
                <a:path extrusionOk="0" h="3833" w="3801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3575250" y="2621150"/>
              <a:ext cx="95025" cy="140950"/>
            </a:xfrm>
            <a:custGeom>
              <a:rect b="b" l="l" r="r" t="t"/>
              <a:pathLst>
                <a:path extrusionOk="0" h="5638" w="3801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3709050" y="2572850"/>
              <a:ext cx="95025" cy="189250"/>
            </a:xfrm>
            <a:custGeom>
              <a:rect b="b" l="l" r="r" t="t"/>
              <a:pathLst>
                <a:path extrusionOk="0" h="7570" w="3801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3633025" y="3284600"/>
              <a:ext cx="25" cy="467150"/>
            </a:xfrm>
            <a:custGeom>
              <a:rect b="b" l="l" r="r" t="t"/>
              <a:pathLst>
                <a:path extrusionOk="0" fill="none" h="18686" w="1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4182500" y="2716950"/>
              <a:ext cx="467150" cy="25"/>
            </a:xfrm>
            <a:custGeom>
              <a:rect b="b" l="l" r="r" t="t"/>
              <a:pathLst>
                <a:path extrusionOk="0" fill="none" h="1" w="18686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3633025" y="1694050"/>
              <a:ext cx="25" cy="467125"/>
            </a:xfrm>
            <a:custGeom>
              <a:rect b="b" l="l" r="r" t="t"/>
              <a:pathLst>
                <a:path extrusionOk="0" fill="none" h="18685" w="1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4025725" y="2005975"/>
              <a:ext cx="311975" cy="311975"/>
            </a:xfrm>
            <a:custGeom>
              <a:rect b="b" l="l" r="r" t="t"/>
              <a:pathLst>
                <a:path extrusionOk="0" fill="none" h="12479" w="12479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4021775" y="3109650"/>
              <a:ext cx="311975" cy="311950"/>
            </a:xfrm>
            <a:custGeom>
              <a:rect b="b" l="l" r="r" t="t"/>
              <a:pathLst>
                <a:path extrusionOk="0" fill="none" h="12478" w="12479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4332925" y="2716150"/>
              <a:ext cx="441025" cy="809950"/>
            </a:xfrm>
            <a:custGeom>
              <a:rect b="b" l="l" r="r" t="t"/>
              <a:pathLst>
                <a:path extrusionOk="0" h="32398" w="17641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4332125" y="1906225"/>
              <a:ext cx="441825" cy="809950"/>
            </a:xfrm>
            <a:custGeom>
              <a:rect b="b" l="l" r="r" t="t"/>
              <a:pathLst>
                <a:path extrusionOk="0" h="32398" w="17673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3628275" y="3420775"/>
              <a:ext cx="809975" cy="441825"/>
            </a:xfrm>
            <a:custGeom>
              <a:rect b="b" l="l" r="r" t="t"/>
              <a:pathLst>
                <a:path extrusionOk="0" h="17673" w="32399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20"/>
          <p:cNvSpPr txBox="1"/>
          <p:nvPr/>
        </p:nvSpPr>
        <p:spPr>
          <a:xfrm>
            <a:off x="272700" y="1334275"/>
            <a:ext cx="24126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Conclusiones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02" name="Google Shape;1102;p20"/>
          <p:cNvSpPr txBox="1"/>
          <p:nvPr/>
        </p:nvSpPr>
        <p:spPr>
          <a:xfrm>
            <a:off x="6008575" y="744725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03" name="Google Shape;1103;p20"/>
          <p:cNvSpPr txBox="1"/>
          <p:nvPr/>
        </p:nvSpPr>
        <p:spPr>
          <a:xfrm>
            <a:off x="6008575" y="1088125"/>
            <a:ext cx="2590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Aprendizaje con respecto a la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utilización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del framework PySpark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4" name="Google Shape;1104;p20"/>
          <p:cNvSpPr txBox="1"/>
          <p:nvPr/>
        </p:nvSpPr>
        <p:spPr>
          <a:xfrm>
            <a:off x="6008582" y="1764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05" name="Google Shape;1105;p20"/>
          <p:cNvSpPr txBox="1"/>
          <p:nvPr/>
        </p:nvSpPr>
        <p:spPr>
          <a:xfrm>
            <a:off x="6008574" y="2102475"/>
            <a:ext cx="2678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Comprensión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de las necesidades de frameworks para tratar datos masivos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6" name="Google Shape;1106;p20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07" name="Google Shape;1107;p20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Capacidad de trabajo en equipo en proyectos con datos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8" name="Google Shape;1108;p20"/>
          <p:cNvSpPr txBox="1"/>
          <p:nvPr/>
        </p:nvSpPr>
        <p:spPr>
          <a:xfrm>
            <a:off x="6008575" y="3759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09" name="Google Shape;1109;p20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Proyecto extendible a muestras más grandes de stack overflow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10" name="Google Shape;1110;p20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20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20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20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4" name="Google Shape;1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5" name="Google Shape;1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50" y="68700"/>
            <a:ext cx="1877202" cy="8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